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3.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2" r:id="rId5"/>
    <p:sldMasterId id="2147483699" r:id="rId6"/>
    <p:sldMasterId id="2147483782" r:id="rId7"/>
  </p:sldMasterIdLst>
  <p:notesMasterIdLst>
    <p:notesMasterId r:id="rId23"/>
  </p:notesMasterIdLst>
  <p:sldIdLst>
    <p:sldId id="256" r:id="rId8"/>
    <p:sldId id="1629" r:id="rId9"/>
    <p:sldId id="2103813127" r:id="rId10"/>
    <p:sldId id="1615" r:id="rId11"/>
    <p:sldId id="1667" r:id="rId12"/>
    <p:sldId id="2103813123" r:id="rId13"/>
    <p:sldId id="259" r:id="rId14"/>
    <p:sldId id="2103813124" r:id="rId15"/>
    <p:sldId id="2103813129" r:id="rId16"/>
    <p:sldId id="2103813118" r:id="rId17"/>
    <p:sldId id="2103813125" r:id="rId18"/>
    <p:sldId id="2103813128" r:id="rId19"/>
    <p:sldId id="2103813117" r:id="rId20"/>
    <p:sldId id="2103813115" r:id="rId21"/>
    <p:sldId id="210381311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9" autoAdjust="0"/>
    <p:restoredTop sz="94660"/>
  </p:normalViewPr>
  <p:slideViewPr>
    <p:cSldViewPr snapToGrid="0">
      <p:cViewPr varScale="1">
        <p:scale>
          <a:sx n="97" d="100"/>
          <a:sy n="97" d="100"/>
        </p:scale>
        <p:origin x="45" y="5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utosh Sharma" userId="382e9b90-1c3d-4ccf-91e8-f47902bd1a72" providerId="ADAL" clId="{514C7904-27CF-4C3F-A571-6CB292F77F83}"/>
    <pc:docChg chg="undo custSel addSld modSld">
      <pc:chgData name="Ashutosh Sharma" userId="382e9b90-1c3d-4ccf-91e8-f47902bd1a72" providerId="ADAL" clId="{514C7904-27CF-4C3F-A571-6CB292F77F83}" dt="2021-01-27T15:11:09.842" v="865" actId="20577"/>
      <pc:docMkLst>
        <pc:docMk/>
      </pc:docMkLst>
      <pc:sldChg chg="modSp mod">
        <pc:chgData name="Ashutosh Sharma" userId="382e9b90-1c3d-4ccf-91e8-f47902bd1a72" providerId="ADAL" clId="{514C7904-27CF-4C3F-A571-6CB292F77F83}" dt="2021-01-27T15:11:09.842" v="865" actId="20577"/>
        <pc:sldMkLst>
          <pc:docMk/>
          <pc:sldMk cId="1577614263" sldId="1667"/>
        </pc:sldMkLst>
        <pc:spChg chg="mod">
          <ac:chgData name="Ashutosh Sharma" userId="382e9b90-1c3d-4ccf-91e8-f47902bd1a72" providerId="ADAL" clId="{514C7904-27CF-4C3F-A571-6CB292F77F83}" dt="2021-01-27T15:11:09.842" v="865" actId="20577"/>
          <ac:spMkLst>
            <pc:docMk/>
            <pc:sldMk cId="1577614263" sldId="1667"/>
            <ac:spMk id="3" creationId="{12CCCDDC-8349-CD44-B59B-02EB993247A0}"/>
          </ac:spMkLst>
        </pc:spChg>
      </pc:sldChg>
      <pc:sldChg chg="modSp new mod">
        <pc:chgData name="Ashutosh Sharma" userId="382e9b90-1c3d-4ccf-91e8-f47902bd1a72" providerId="ADAL" clId="{514C7904-27CF-4C3F-A571-6CB292F77F83}" dt="2021-01-27T15:10:14.634" v="864" actId="20577"/>
        <pc:sldMkLst>
          <pc:docMk/>
          <pc:sldMk cId="2021918182" sldId="2103813129"/>
        </pc:sldMkLst>
        <pc:spChg chg="mod">
          <ac:chgData name="Ashutosh Sharma" userId="382e9b90-1c3d-4ccf-91e8-f47902bd1a72" providerId="ADAL" clId="{514C7904-27CF-4C3F-A571-6CB292F77F83}" dt="2021-01-25T09:07:14.538" v="9" actId="20577"/>
          <ac:spMkLst>
            <pc:docMk/>
            <pc:sldMk cId="2021918182" sldId="2103813129"/>
            <ac:spMk id="2" creationId="{18392E8D-78EC-47F7-ADC6-B7805E9EDC23}"/>
          </ac:spMkLst>
        </pc:spChg>
        <pc:spChg chg="mod">
          <ac:chgData name="Ashutosh Sharma" userId="382e9b90-1c3d-4ccf-91e8-f47902bd1a72" providerId="ADAL" clId="{514C7904-27CF-4C3F-A571-6CB292F77F83}" dt="2021-01-25T12:16:09.622" v="349" actId="20577"/>
          <ac:spMkLst>
            <pc:docMk/>
            <pc:sldMk cId="2021918182" sldId="2103813129"/>
            <ac:spMk id="3" creationId="{7F295A2C-D9D6-4BE9-8D4A-E2470A3A50D3}"/>
          </ac:spMkLst>
        </pc:spChg>
        <pc:spChg chg="mod">
          <ac:chgData name="Ashutosh Sharma" userId="382e9b90-1c3d-4ccf-91e8-f47902bd1a72" providerId="ADAL" clId="{514C7904-27CF-4C3F-A571-6CB292F77F83}" dt="2021-01-27T15:10:14.634" v="864" actId="20577"/>
          <ac:spMkLst>
            <pc:docMk/>
            <pc:sldMk cId="2021918182" sldId="2103813129"/>
            <ac:spMk id="4" creationId="{FA88F551-6C17-44F1-9174-1843B3A3AB90}"/>
          </ac:spMkLst>
        </pc:spChg>
      </pc:sldChg>
    </pc:docChg>
  </pc:docChgLst>
  <pc:docChgLst>
    <pc:chgData name="Steve Moss" userId="69a38065-8286-488b-920f-108bc4bafee9" providerId="ADAL" clId="{88F6DBD2-287D-4918-A1B8-FA581301A1A7}"/>
    <pc:docChg chg="addSld delSld modSld sldOrd">
      <pc:chgData name="Steve Moss" userId="69a38065-8286-488b-920f-108bc4bafee9" providerId="ADAL" clId="{88F6DBD2-287D-4918-A1B8-FA581301A1A7}" dt="2021-01-27T23:04:12.376" v="60" actId="20577"/>
      <pc:docMkLst>
        <pc:docMk/>
      </pc:docMkLst>
      <pc:sldChg chg="ord">
        <pc:chgData name="Steve Moss" userId="69a38065-8286-488b-920f-108bc4bafee9" providerId="ADAL" clId="{88F6DBD2-287D-4918-A1B8-FA581301A1A7}" dt="2021-01-27T20:34:42.753" v="5"/>
        <pc:sldMkLst>
          <pc:docMk/>
          <pc:sldMk cId="1647818048" sldId="256"/>
        </pc:sldMkLst>
      </pc:sldChg>
      <pc:sldChg chg="del">
        <pc:chgData name="Steve Moss" userId="69a38065-8286-488b-920f-108bc4bafee9" providerId="ADAL" clId="{88F6DBD2-287D-4918-A1B8-FA581301A1A7}" dt="2021-01-27T21:05:31.152" v="17" actId="47"/>
        <pc:sldMkLst>
          <pc:docMk/>
          <pc:sldMk cId="213358017" sldId="257"/>
        </pc:sldMkLst>
      </pc:sldChg>
      <pc:sldChg chg="ord">
        <pc:chgData name="Steve Moss" userId="69a38065-8286-488b-920f-108bc4bafee9" providerId="ADAL" clId="{88F6DBD2-287D-4918-A1B8-FA581301A1A7}" dt="2021-01-27T21:04:39.123" v="10"/>
        <pc:sldMkLst>
          <pc:docMk/>
          <pc:sldMk cId="1677875135" sldId="259"/>
        </pc:sldMkLst>
      </pc:sldChg>
      <pc:sldChg chg="del">
        <pc:chgData name="Steve Moss" userId="69a38065-8286-488b-920f-108bc4bafee9" providerId="ADAL" clId="{88F6DBD2-287D-4918-A1B8-FA581301A1A7}" dt="2021-01-27T21:04:13.163" v="6" actId="47"/>
        <pc:sldMkLst>
          <pc:docMk/>
          <pc:sldMk cId="1653626648" sldId="1598"/>
        </pc:sldMkLst>
      </pc:sldChg>
      <pc:sldChg chg="modSp mod ord">
        <pc:chgData name="Steve Moss" userId="69a38065-8286-488b-920f-108bc4bafee9" providerId="ADAL" clId="{88F6DBD2-287D-4918-A1B8-FA581301A1A7}" dt="2021-01-27T22:56:45.736" v="43" actId="20577"/>
        <pc:sldMkLst>
          <pc:docMk/>
          <pc:sldMk cId="1164989829" sldId="1629"/>
        </pc:sldMkLst>
        <pc:spChg chg="mod">
          <ac:chgData name="Steve Moss" userId="69a38065-8286-488b-920f-108bc4bafee9" providerId="ADAL" clId="{88F6DBD2-287D-4918-A1B8-FA581301A1A7}" dt="2021-01-27T22:56:45.736" v="43" actId="20577"/>
          <ac:spMkLst>
            <pc:docMk/>
            <pc:sldMk cId="1164989829" sldId="1629"/>
            <ac:spMk id="4" creationId="{C7BFA5B7-9F62-A840-AE82-9E3F8783B903}"/>
          </ac:spMkLst>
        </pc:spChg>
      </pc:sldChg>
      <pc:sldChg chg="ord">
        <pc:chgData name="Steve Moss" userId="69a38065-8286-488b-920f-108bc4bafee9" providerId="ADAL" clId="{88F6DBD2-287D-4918-A1B8-FA581301A1A7}" dt="2021-01-27T21:04:27.911" v="8"/>
        <pc:sldMkLst>
          <pc:docMk/>
          <pc:sldMk cId="3144218529" sldId="2103813119"/>
        </pc:sldMkLst>
      </pc:sldChg>
      <pc:sldChg chg="ord">
        <pc:chgData name="Steve Moss" userId="69a38065-8286-488b-920f-108bc4bafee9" providerId="ADAL" clId="{88F6DBD2-287D-4918-A1B8-FA581301A1A7}" dt="2021-01-27T21:04:46.960" v="12"/>
        <pc:sldMkLst>
          <pc:docMk/>
          <pc:sldMk cId="1442258080" sldId="2103813124"/>
        </pc:sldMkLst>
      </pc:sldChg>
      <pc:sldChg chg="ord">
        <pc:chgData name="Steve Moss" userId="69a38065-8286-488b-920f-108bc4bafee9" providerId="ADAL" clId="{88F6DBD2-287D-4918-A1B8-FA581301A1A7}" dt="2021-01-27T21:05:20.341" v="16"/>
        <pc:sldMkLst>
          <pc:docMk/>
          <pc:sldMk cId="1701128394" sldId="2103813125"/>
        </pc:sldMkLst>
      </pc:sldChg>
      <pc:sldChg chg="modSp mod">
        <pc:chgData name="Steve Moss" userId="69a38065-8286-488b-920f-108bc4bafee9" providerId="ADAL" clId="{88F6DBD2-287D-4918-A1B8-FA581301A1A7}" dt="2021-01-27T23:04:12.376" v="60" actId="20577"/>
        <pc:sldMkLst>
          <pc:docMk/>
          <pc:sldMk cId="1825862787" sldId="2103813127"/>
        </pc:sldMkLst>
        <pc:spChg chg="mod">
          <ac:chgData name="Steve Moss" userId="69a38065-8286-488b-920f-108bc4bafee9" providerId="ADAL" clId="{88F6DBD2-287D-4918-A1B8-FA581301A1A7}" dt="2021-01-27T23:04:12.376" v="60" actId="20577"/>
          <ac:spMkLst>
            <pc:docMk/>
            <pc:sldMk cId="1825862787" sldId="2103813127"/>
            <ac:spMk id="4" creationId="{DA16424B-7EF1-C04A-9C29-B3D5285BB01C}"/>
          </ac:spMkLst>
        </pc:spChg>
      </pc:sldChg>
      <pc:sldChg chg="ord">
        <pc:chgData name="Steve Moss" userId="69a38065-8286-488b-920f-108bc4bafee9" providerId="ADAL" clId="{88F6DBD2-287D-4918-A1B8-FA581301A1A7}" dt="2021-01-27T21:04:49.833" v="14"/>
        <pc:sldMkLst>
          <pc:docMk/>
          <pc:sldMk cId="2021918182" sldId="2103813129"/>
        </pc:sldMkLst>
      </pc:sldChg>
      <pc:sldChg chg="add del ord">
        <pc:chgData name="Steve Moss" userId="69a38065-8286-488b-920f-108bc4bafee9" providerId="ADAL" clId="{88F6DBD2-287D-4918-A1B8-FA581301A1A7}" dt="2021-01-27T22:55:46.389" v="21" actId="47"/>
        <pc:sldMkLst>
          <pc:docMk/>
          <pc:sldMk cId="3734398066" sldId="2103813130"/>
        </pc:sldMkLst>
      </pc:sldChg>
    </pc:docChg>
  </pc:docChgLst>
  <pc:docChgLst>
    <pc:chgData name="Steve Moss" userId="69a38065-8286-488b-920f-108bc4bafee9" providerId="ADAL" clId="{6A018A5F-CB93-44FB-801C-13AAE75B6690}"/>
    <pc:docChg chg="undo custSel addSld delSld modSld sldOrd">
      <pc:chgData name="Steve Moss" userId="69a38065-8286-488b-920f-108bc4bafee9" providerId="ADAL" clId="{6A018A5F-CB93-44FB-801C-13AAE75B6690}" dt="2021-01-20T15:49:11.794" v="1135" actId="20577"/>
      <pc:docMkLst>
        <pc:docMk/>
      </pc:docMkLst>
      <pc:sldChg chg="modSp mod">
        <pc:chgData name="Steve Moss" userId="69a38065-8286-488b-920f-108bc4bafee9" providerId="ADAL" clId="{6A018A5F-CB93-44FB-801C-13AAE75B6690}" dt="2021-01-20T15:38:05.832" v="1117" actId="20577"/>
        <pc:sldMkLst>
          <pc:docMk/>
          <pc:sldMk cId="213358017" sldId="257"/>
        </pc:sldMkLst>
        <pc:spChg chg="mod">
          <ac:chgData name="Steve Moss" userId="69a38065-8286-488b-920f-108bc4bafee9" providerId="ADAL" clId="{6A018A5F-CB93-44FB-801C-13AAE75B6690}" dt="2021-01-20T15:38:05.832" v="1117" actId="20577"/>
          <ac:spMkLst>
            <pc:docMk/>
            <pc:sldMk cId="213358017" sldId="257"/>
            <ac:spMk id="8" creationId="{CF16B629-A81F-4D7B-825B-83E5ACB04C25}"/>
          </ac:spMkLst>
        </pc:spChg>
      </pc:sldChg>
      <pc:sldChg chg="ord">
        <pc:chgData name="Steve Moss" userId="69a38065-8286-488b-920f-108bc4bafee9" providerId="ADAL" clId="{6A018A5F-CB93-44FB-801C-13AAE75B6690}" dt="2021-01-20T15:48:29.821" v="1125"/>
        <pc:sldMkLst>
          <pc:docMk/>
          <pc:sldMk cId="1677875135" sldId="259"/>
        </pc:sldMkLst>
      </pc:sldChg>
      <pc:sldChg chg="del">
        <pc:chgData name="Steve Moss" userId="69a38065-8286-488b-920f-108bc4bafee9" providerId="ADAL" clId="{6A018A5F-CB93-44FB-801C-13AAE75B6690}" dt="2021-01-19T20:49:07.588" v="960" actId="47"/>
        <pc:sldMkLst>
          <pc:docMk/>
          <pc:sldMk cId="205017711" sldId="1245"/>
        </pc:sldMkLst>
      </pc:sldChg>
      <pc:sldChg chg="modSp add mod ord">
        <pc:chgData name="Steve Moss" userId="69a38065-8286-488b-920f-108bc4bafee9" providerId="ADAL" clId="{6A018A5F-CB93-44FB-801C-13AAE75B6690}" dt="2021-01-19T17:38:27.045" v="433" actId="1076"/>
        <pc:sldMkLst>
          <pc:docMk/>
          <pc:sldMk cId="4109841596" sldId="1615"/>
        </pc:sldMkLst>
        <pc:spChg chg="mod">
          <ac:chgData name="Steve Moss" userId="69a38065-8286-488b-920f-108bc4bafee9" providerId="ADAL" clId="{6A018A5F-CB93-44FB-801C-13AAE75B6690}" dt="2021-01-19T17:22:34.244" v="30" actId="20577"/>
          <ac:spMkLst>
            <pc:docMk/>
            <pc:sldMk cId="4109841596" sldId="1615"/>
            <ac:spMk id="2" creationId="{3841DAAF-B052-4547-A26E-1AB171027340}"/>
          </ac:spMkLst>
        </pc:spChg>
        <pc:spChg chg="mod">
          <ac:chgData name="Steve Moss" userId="69a38065-8286-488b-920f-108bc4bafee9" providerId="ADAL" clId="{6A018A5F-CB93-44FB-801C-13AAE75B6690}" dt="2021-01-19T17:37:20.186" v="325" actId="1076"/>
          <ac:spMkLst>
            <pc:docMk/>
            <pc:sldMk cId="4109841596" sldId="1615"/>
            <ac:spMk id="4" creationId="{12147AE2-AF9E-4261-A951-F4950BD572D6}"/>
          </ac:spMkLst>
        </pc:spChg>
        <pc:spChg chg="mod">
          <ac:chgData name="Steve Moss" userId="69a38065-8286-488b-920f-108bc4bafee9" providerId="ADAL" clId="{6A018A5F-CB93-44FB-801C-13AAE75B6690}" dt="2021-01-19T17:38:27.045" v="433" actId="1076"/>
          <ac:spMkLst>
            <pc:docMk/>
            <pc:sldMk cId="4109841596" sldId="1615"/>
            <ac:spMk id="9" creationId="{C8ACCC6C-8756-4211-8B5E-D6313D0E39D1}"/>
          </ac:spMkLst>
        </pc:spChg>
        <pc:spChg chg="mod">
          <ac:chgData name="Steve Moss" userId="69a38065-8286-488b-920f-108bc4bafee9" providerId="ADAL" clId="{6A018A5F-CB93-44FB-801C-13AAE75B6690}" dt="2021-01-19T17:29:13.648" v="99" actId="255"/>
          <ac:spMkLst>
            <pc:docMk/>
            <pc:sldMk cId="4109841596" sldId="1615"/>
            <ac:spMk id="10" creationId="{B71D1C55-B3D2-4C22-B25C-F7224D855503}"/>
          </ac:spMkLst>
        </pc:spChg>
        <pc:spChg chg="mod">
          <ac:chgData name="Steve Moss" userId="69a38065-8286-488b-920f-108bc4bafee9" providerId="ADAL" clId="{6A018A5F-CB93-44FB-801C-13AAE75B6690}" dt="2021-01-19T17:23:15.603" v="40" actId="255"/>
          <ac:spMkLst>
            <pc:docMk/>
            <pc:sldMk cId="4109841596" sldId="1615"/>
            <ac:spMk id="11" creationId="{E83226D1-E01B-4156-9C64-F549FC8840B2}"/>
          </ac:spMkLst>
        </pc:spChg>
        <pc:spChg chg="mod">
          <ac:chgData name="Steve Moss" userId="69a38065-8286-488b-920f-108bc4bafee9" providerId="ADAL" clId="{6A018A5F-CB93-44FB-801C-13AAE75B6690}" dt="2021-01-19T17:24:44.855" v="92" actId="20577"/>
          <ac:spMkLst>
            <pc:docMk/>
            <pc:sldMk cId="4109841596" sldId="1615"/>
            <ac:spMk id="12" creationId="{DAC02FA8-437D-4A92-99EE-3FCF1FDB2A8D}"/>
          </ac:spMkLst>
        </pc:spChg>
        <pc:spChg chg="mod">
          <ac:chgData name="Steve Moss" userId="69a38065-8286-488b-920f-108bc4bafee9" providerId="ADAL" clId="{6A018A5F-CB93-44FB-801C-13AAE75B6690}" dt="2021-01-19T17:31:05.562" v="247" actId="6549"/>
          <ac:spMkLst>
            <pc:docMk/>
            <pc:sldMk cId="4109841596" sldId="1615"/>
            <ac:spMk id="13" creationId="{4905E944-5EF0-468B-86B8-55E4E55FE8D3}"/>
          </ac:spMkLst>
        </pc:spChg>
        <pc:spChg chg="mod">
          <ac:chgData name="Steve Moss" userId="69a38065-8286-488b-920f-108bc4bafee9" providerId="ADAL" clId="{6A018A5F-CB93-44FB-801C-13AAE75B6690}" dt="2021-01-19T17:38:18.918" v="432" actId="1076"/>
          <ac:spMkLst>
            <pc:docMk/>
            <pc:sldMk cId="4109841596" sldId="1615"/>
            <ac:spMk id="16" creationId="{4A36E369-9713-4D79-8B1E-74B78E3CB566}"/>
          </ac:spMkLst>
        </pc:spChg>
      </pc:sldChg>
      <pc:sldChg chg="del">
        <pc:chgData name="Steve Moss" userId="69a38065-8286-488b-920f-108bc4bafee9" providerId="ADAL" clId="{6A018A5F-CB93-44FB-801C-13AAE75B6690}" dt="2021-01-19T17:20:45.718" v="1" actId="47"/>
        <pc:sldMkLst>
          <pc:docMk/>
          <pc:sldMk cId="1395302308" sldId="1625"/>
        </pc:sldMkLst>
      </pc:sldChg>
      <pc:sldChg chg="modSp mod">
        <pc:chgData name="Steve Moss" userId="69a38065-8286-488b-920f-108bc4bafee9" providerId="ADAL" clId="{6A018A5F-CB93-44FB-801C-13AAE75B6690}" dt="2021-01-19T18:09:10.324" v="933" actId="14100"/>
        <pc:sldMkLst>
          <pc:docMk/>
          <pc:sldMk cId="1164989829" sldId="1629"/>
        </pc:sldMkLst>
        <pc:spChg chg="mod">
          <ac:chgData name="Steve Moss" userId="69a38065-8286-488b-920f-108bc4bafee9" providerId="ADAL" clId="{6A018A5F-CB93-44FB-801C-13AAE75B6690}" dt="2021-01-19T18:09:10.324" v="933" actId="14100"/>
          <ac:spMkLst>
            <pc:docMk/>
            <pc:sldMk cId="1164989829" sldId="1629"/>
            <ac:spMk id="5" creationId="{43A62681-1407-CF45-9736-EFFD21074823}"/>
          </ac:spMkLst>
        </pc:spChg>
      </pc:sldChg>
      <pc:sldChg chg="modSp add mod ord">
        <pc:chgData name="Steve Moss" userId="69a38065-8286-488b-920f-108bc4bafee9" providerId="ADAL" clId="{6A018A5F-CB93-44FB-801C-13AAE75B6690}" dt="2021-01-19T20:52:09.890" v="1108" actId="20577"/>
        <pc:sldMkLst>
          <pc:docMk/>
          <pc:sldMk cId="1577614263" sldId="1667"/>
        </pc:sldMkLst>
        <pc:spChg chg="mod">
          <ac:chgData name="Steve Moss" userId="69a38065-8286-488b-920f-108bc4bafee9" providerId="ADAL" clId="{6A018A5F-CB93-44FB-801C-13AAE75B6690}" dt="2021-01-19T17:44:10.799" v="452" actId="6549"/>
          <ac:spMkLst>
            <pc:docMk/>
            <pc:sldMk cId="1577614263" sldId="1667"/>
            <ac:spMk id="2" creationId="{CD5E49F2-1CBC-F64A-95DF-7B7EBF417BA2}"/>
          </ac:spMkLst>
        </pc:spChg>
        <pc:spChg chg="mod">
          <ac:chgData name="Steve Moss" userId="69a38065-8286-488b-920f-108bc4bafee9" providerId="ADAL" clId="{6A018A5F-CB93-44FB-801C-13AAE75B6690}" dt="2021-01-19T20:52:09.890" v="1108" actId="20577"/>
          <ac:spMkLst>
            <pc:docMk/>
            <pc:sldMk cId="1577614263" sldId="1667"/>
            <ac:spMk id="3" creationId="{12CCCDDC-8349-CD44-B59B-02EB993247A0}"/>
          </ac:spMkLst>
        </pc:spChg>
        <pc:spChg chg="mod">
          <ac:chgData name="Steve Moss" userId="69a38065-8286-488b-920f-108bc4bafee9" providerId="ADAL" clId="{6A018A5F-CB93-44FB-801C-13AAE75B6690}" dt="2021-01-19T17:46:08.117" v="465" actId="1076"/>
          <ac:spMkLst>
            <pc:docMk/>
            <pc:sldMk cId="1577614263" sldId="1667"/>
            <ac:spMk id="4" creationId="{E7A904B7-D141-7246-8393-37D4B811692D}"/>
          </ac:spMkLst>
        </pc:spChg>
        <pc:spChg chg="mod">
          <ac:chgData name="Steve Moss" userId="69a38065-8286-488b-920f-108bc4bafee9" providerId="ADAL" clId="{6A018A5F-CB93-44FB-801C-13AAE75B6690}" dt="2021-01-19T17:47:42.830" v="497" actId="20577"/>
          <ac:spMkLst>
            <pc:docMk/>
            <pc:sldMk cId="1577614263" sldId="1667"/>
            <ac:spMk id="5" creationId="{54AC0307-FEC2-7548-ABBA-08A38AEAC5F5}"/>
          </ac:spMkLst>
        </pc:spChg>
        <pc:spChg chg="mod">
          <ac:chgData name="Steve Moss" userId="69a38065-8286-488b-920f-108bc4bafee9" providerId="ADAL" clId="{6A018A5F-CB93-44FB-801C-13AAE75B6690}" dt="2021-01-19T17:48:48.633" v="617" actId="20577"/>
          <ac:spMkLst>
            <pc:docMk/>
            <pc:sldMk cId="1577614263" sldId="1667"/>
            <ac:spMk id="6" creationId="{2838827E-895D-554A-AC51-0647F8D4F4A1}"/>
          </ac:spMkLst>
        </pc:spChg>
        <pc:spChg chg="mod">
          <ac:chgData name="Steve Moss" userId="69a38065-8286-488b-920f-108bc4bafee9" providerId="ADAL" clId="{6A018A5F-CB93-44FB-801C-13AAE75B6690}" dt="2021-01-19T17:49:28.589" v="680" actId="1076"/>
          <ac:spMkLst>
            <pc:docMk/>
            <pc:sldMk cId="1577614263" sldId="1667"/>
            <ac:spMk id="7" creationId="{E43203AA-FF56-E64D-835B-EF18174CCCC9}"/>
          </ac:spMkLst>
        </pc:spChg>
        <pc:spChg chg="mod">
          <ac:chgData name="Steve Moss" userId="69a38065-8286-488b-920f-108bc4bafee9" providerId="ADAL" clId="{6A018A5F-CB93-44FB-801C-13AAE75B6690}" dt="2021-01-19T17:50:02.028" v="683" actId="1076"/>
          <ac:spMkLst>
            <pc:docMk/>
            <pc:sldMk cId="1577614263" sldId="1667"/>
            <ac:spMk id="8" creationId="{7808EA86-CC4B-054D-B450-D473F062EEF1}"/>
          </ac:spMkLst>
        </pc:spChg>
        <pc:spChg chg="mod">
          <ac:chgData name="Steve Moss" userId="69a38065-8286-488b-920f-108bc4bafee9" providerId="ADAL" clId="{6A018A5F-CB93-44FB-801C-13AAE75B6690}" dt="2021-01-19T17:50:15.996" v="689" actId="1076"/>
          <ac:spMkLst>
            <pc:docMk/>
            <pc:sldMk cId="1577614263" sldId="1667"/>
            <ac:spMk id="9" creationId="{C1BC11E9-1570-4748-AE1E-E5AF7908ED60}"/>
          </ac:spMkLst>
        </pc:spChg>
      </pc:sldChg>
      <pc:sldChg chg="del">
        <pc:chgData name="Steve Moss" userId="69a38065-8286-488b-920f-108bc4bafee9" providerId="ADAL" clId="{6A018A5F-CB93-44FB-801C-13AAE75B6690}" dt="2021-01-19T17:20:43.469" v="0" actId="47"/>
        <pc:sldMkLst>
          <pc:docMk/>
          <pc:sldMk cId="3703687085" sldId="2076138202"/>
        </pc:sldMkLst>
      </pc:sldChg>
      <pc:sldChg chg="modSp del mod ord">
        <pc:chgData name="Steve Moss" userId="69a38065-8286-488b-920f-108bc4bafee9" providerId="ADAL" clId="{6A018A5F-CB93-44FB-801C-13AAE75B6690}" dt="2021-01-19T20:49:08.130" v="961" actId="47"/>
        <pc:sldMkLst>
          <pc:docMk/>
          <pc:sldMk cId="2430760364" sldId="2103813114"/>
        </pc:sldMkLst>
        <pc:spChg chg="mod">
          <ac:chgData name="Steve Moss" userId="69a38065-8286-488b-920f-108bc4bafee9" providerId="ADAL" clId="{6A018A5F-CB93-44FB-801C-13AAE75B6690}" dt="2021-01-19T17:41:35.851" v="442" actId="14100"/>
          <ac:spMkLst>
            <pc:docMk/>
            <pc:sldMk cId="2430760364" sldId="2103813114"/>
            <ac:spMk id="2" creationId="{D9A1ACAC-83DE-CB4A-AE0C-D5A2DA88B664}"/>
          </ac:spMkLst>
        </pc:spChg>
        <pc:picChg chg="mod">
          <ac:chgData name="Steve Moss" userId="69a38065-8286-488b-920f-108bc4bafee9" providerId="ADAL" clId="{6A018A5F-CB93-44FB-801C-13AAE75B6690}" dt="2021-01-19T17:42:22.590" v="445" actId="1076"/>
          <ac:picMkLst>
            <pc:docMk/>
            <pc:sldMk cId="2430760364" sldId="2103813114"/>
            <ac:picMk id="5" creationId="{21E05787-6374-4C15-8ADF-D4E38CC65437}"/>
          </ac:picMkLst>
        </pc:picChg>
      </pc:sldChg>
      <pc:sldChg chg="modSp mod ord">
        <pc:chgData name="Steve Moss" userId="69a38065-8286-488b-920f-108bc4bafee9" providerId="ADAL" clId="{6A018A5F-CB93-44FB-801C-13AAE75B6690}" dt="2021-01-20T15:48:40.689" v="1127"/>
        <pc:sldMkLst>
          <pc:docMk/>
          <pc:sldMk cId="2068621691" sldId="2103813117"/>
        </pc:sldMkLst>
        <pc:picChg chg="mod">
          <ac:chgData name="Steve Moss" userId="69a38065-8286-488b-920f-108bc4bafee9" providerId="ADAL" clId="{6A018A5F-CB93-44FB-801C-13AAE75B6690}" dt="2021-01-19T17:56:26.858" v="816" actId="1076"/>
          <ac:picMkLst>
            <pc:docMk/>
            <pc:sldMk cId="2068621691" sldId="2103813117"/>
            <ac:picMk id="6" creationId="{29950F6B-E801-49BA-A6C6-5B89881EE0AC}"/>
          </ac:picMkLst>
        </pc:picChg>
      </pc:sldChg>
      <pc:sldChg chg="modSp mod ord">
        <pc:chgData name="Steve Moss" userId="69a38065-8286-488b-920f-108bc4bafee9" providerId="ADAL" clId="{6A018A5F-CB93-44FB-801C-13AAE75B6690}" dt="2021-01-20T15:48:58.854" v="1131"/>
        <pc:sldMkLst>
          <pc:docMk/>
          <pc:sldMk cId="3179674187" sldId="2103813118"/>
        </pc:sldMkLst>
        <pc:spChg chg="mod">
          <ac:chgData name="Steve Moss" userId="69a38065-8286-488b-920f-108bc4bafee9" providerId="ADAL" clId="{6A018A5F-CB93-44FB-801C-13AAE75B6690}" dt="2021-01-19T18:06:09.226" v="889" actId="20577"/>
          <ac:spMkLst>
            <pc:docMk/>
            <pc:sldMk cId="3179674187" sldId="2103813118"/>
            <ac:spMk id="2" creationId="{00000000-0000-0000-0000-000000000000}"/>
          </ac:spMkLst>
        </pc:spChg>
        <pc:spChg chg="mod">
          <ac:chgData name="Steve Moss" userId="69a38065-8286-488b-920f-108bc4bafee9" providerId="ADAL" clId="{6A018A5F-CB93-44FB-801C-13AAE75B6690}" dt="2021-01-19T18:05:51.900" v="873" actId="20577"/>
          <ac:spMkLst>
            <pc:docMk/>
            <pc:sldMk cId="3179674187" sldId="2103813118"/>
            <ac:spMk id="3" creationId="{00000000-0000-0000-0000-000000000000}"/>
          </ac:spMkLst>
        </pc:spChg>
      </pc:sldChg>
      <pc:sldChg chg="modSp mod ord">
        <pc:chgData name="Steve Moss" userId="69a38065-8286-488b-920f-108bc4bafee9" providerId="ADAL" clId="{6A018A5F-CB93-44FB-801C-13AAE75B6690}" dt="2021-01-20T15:49:11.794" v="1135" actId="20577"/>
        <pc:sldMkLst>
          <pc:docMk/>
          <pc:sldMk cId="3144218529" sldId="2103813119"/>
        </pc:sldMkLst>
        <pc:spChg chg="mod">
          <ac:chgData name="Steve Moss" userId="69a38065-8286-488b-920f-108bc4bafee9" providerId="ADAL" clId="{6A018A5F-CB93-44FB-801C-13AAE75B6690}" dt="2021-01-20T15:49:11.794" v="1135" actId="20577"/>
          <ac:spMkLst>
            <pc:docMk/>
            <pc:sldMk cId="3144218529" sldId="2103813119"/>
            <ac:spMk id="3" creationId="{00000000-0000-0000-0000-000000000000}"/>
          </ac:spMkLst>
        </pc:spChg>
      </pc:sldChg>
      <pc:sldChg chg="del">
        <pc:chgData name="Steve Moss" userId="69a38065-8286-488b-920f-108bc4bafee9" providerId="ADAL" clId="{6A018A5F-CB93-44FB-801C-13AAE75B6690}" dt="2021-01-19T20:49:13.872" v="962" actId="47"/>
        <pc:sldMkLst>
          <pc:docMk/>
          <pc:sldMk cId="414867036" sldId="2103813120"/>
        </pc:sldMkLst>
      </pc:sldChg>
      <pc:sldChg chg="del">
        <pc:chgData name="Steve Moss" userId="69a38065-8286-488b-920f-108bc4bafee9" providerId="ADAL" clId="{6A018A5F-CB93-44FB-801C-13AAE75B6690}" dt="2021-01-19T20:49:16.269" v="964" actId="47"/>
        <pc:sldMkLst>
          <pc:docMk/>
          <pc:sldMk cId="836412107" sldId="2103813121"/>
        </pc:sldMkLst>
      </pc:sldChg>
      <pc:sldChg chg="del">
        <pc:chgData name="Steve Moss" userId="69a38065-8286-488b-920f-108bc4bafee9" providerId="ADAL" clId="{6A018A5F-CB93-44FB-801C-13AAE75B6690}" dt="2021-01-19T20:49:18.780" v="965" actId="47"/>
        <pc:sldMkLst>
          <pc:docMk/>
          <pc:sldMk cId="1024877131" sldId="2103813122"/>
        </pc:sldMkLst>
      </pc:sldChg>
      <pc:sldChg chg="modSp mod ord">
        <pc:chgData name="Steve Moss" userId="69a38065-8286-488b-920f-108bc4bafee9" providerId="ADAL" clId="{6A018A5F-CB93-44FB-801C-13AAE75B6690}" dt="2021-01-19T18:11:00.997" v="935" actId="6549"/>
        <pc:sldMkLst>
          <pc:docMk/>
          <pc:sldMk cId="1433852128" sldId="2103813123"/>
        </pc:sldMkLst>
        <pc:spChg chg="mod">
          <ac:chgData name="Steve Moss" userId="69a38065-8286-488b-920f-108bc4bafee9" providerId="ADAL" clId="{6A018A5F-CB93-44FB-801C-13AAE75B6690}" dt="2021-01-19T18:10:45.617" v="934" actId="1076"/>
          <ac:spMkLst>
            <pc:docMk/>
            <pc:sldMk cId="1433852128" sldId="2103813123"/>
            <ac:spMk id="2" creationId="{00000000-0000-0000-0000-000000000000}"/>
          </ac:spMkLst>
        </pc:spChg>
        <pc:spChg chg="mod">
          <ac:chgData name="Steve Moss" userId="69a38065-8286-488b-920f-108bc4bafee9" providerId="ADAL" clId="{6A018A5F-CB93-44FB-801C-13AAE75B6690}" dt="2021-01-19T18:11:00.997" v="935" actId="6549"/>
          <ac:spMkLst>
            <pc:docMk/>
            <pc:sldMk cId="1433852128" sldId="2103813123"/>
            <ac:spMk id="3" creationId="{00000000-0000-0000-0000-000000000000}"/>
          </ac:spMkLst>
        </pc:spChg>
        <pc:picChg chg="mod">
          <ac:chgData name="Steve Moss" userId="69a38065-8286-488b-920f-108bc4bafee9" providerId="ADAL" clId="{6A018A5F-CB93-44FB-801C-13AAE75B6690}" dt="2021-01-19T17:54:22.580" v="799" actId="1076"/>
          <ac:picMkLst>
            <pc:docMk/>
            <pc:sldMk cId="1433852128" sldId="2103813123"/>
            <ac:picMk id="5" creationId="{FF21BCF1-12A8-423D-9DA0-BA417BBA7710}"/>
          </ac:picMkLst>
        </pc:picChg>
      </pc:sldChg>
      <pc:sldChg chg="modSp mod ord">
        <pc:chgData name="Steve Moss" userId="69a38065-8286-488b-920f-108bc4bafee9" providerId="ADAL" clId="{6A018A5F-CB93-44FB-801C-13AAE75B6690}" dt="2021-01-20T15:48:27.137" v="1123"/>
        <pc:sldMkLst>
          <pc:docMk/>
          <pc:sldMk cId="1442258080" sldId="2103813124"/>
        </pc:sldMkLst>
        <pc:spChg chg="mod">
          <ac:chgData name="Steve Moss" userId="69a38065-8286-488b-920f-108bc4bafee9" providerId="ADAL" clId="{6A018A5F-CB93-44FB-801C-13AAE75B6690}" dt="2021-01-19T18:11:13.703" v="936" actId="1076"/>
          <ac:spMkLst>
            <pc:docMk/>
            <pc:sldMk cId="1442258080" sldId="2103813124"/>
            <ac:spMk id="2" creationId="{00000000-0000-0000-0000-000000000000}"/>
          </ac:spMkLst>
        </pc:spChg>
        <pc:spChg chg="mod">
          <ac:chgData name="Steve Moss" userId="69a38065-8286-488b-920f-108bc4bafee9" providerId="ADAL" clId="{6A018A5F-CB93-44FB-801C-13AAE75B6690}" dt="2021-01-19T18:11:23.713" v="937" actId="255"/>
          <ac:spMkLst>
            <pc:docMk/>
            <pc:sldMk cId="1442258080" sldId="2103813124"/>
            <ac:spMk id="3" creationId="{00000000-0000-0000-0000-000000000000}"/>
          </ac:spMkLst>
        </pc:spChg>
      </pc:sldChg>
      <pc:sldChg chg="del">
        <pc:chgData name="Steve Moss" userId="69a38065-8286-488b-920f-108bc4bafee9" providerId="ADAL" clId="{6A018A5F-CB93-44FB-801C-13AAE75B6690}" dt="2021-01-19T20:49:15.507" v="963" actId="47"/>
        <pc:sldMkLst>
          <pc:docMk/>
          <pc:sldMk cId="2652815710" sldId="2103813126"/>
        </pc:sldMkLst>
      </pc:sldChg>
      <pc:sldChg chg="modSp mod">
        <pc:chgData name="Steve Moss" userId="69a38065-8286-488b-920f-108bc4bafee9" providerId="ADAL" clId="{6A018A5F-CB93-44FB-801C-13AAE75B6690}" dt="2021-01-19T18:41:13.033" v="959" actId="114"/>
        <pc:sldMkLst>
          <pc:docMk/>
          <pc:sldMk cId="1825862787" sldId="2103813127"/>
        </pc:sldMkLst>
        <pc:spChg chg="mod">
          <ac:chgData name="Steve Moss" userId="69a38065-8286-488b-920f-108bc4bafee9" providerId="ADAL" clId="{6A018A5F-CB93-44FB-801C-13AAE75B6690}" dt="2021-01-19T18:41:13.033" v="959" actId="114"/>
          <ac:spMkLst>
            <pc:docMk/>
            <pc:sldMk cId="1825862787" sldId="2103813127"/>
            <ac:spMk id="9" creationId="{7C998D8B-5106-4D8D-BD2D-A103EAC3B3FD}"/>
          </ac:spMkLst>
        </pc:spChg>
      </pc:sldChg>
      <pc:sldChg chg="add del ord">
        <pc:chgData name="Steve Moss" userId="69a38065-8286-488b-920f-108bc4bafee9" providerId="ADAL" clId="{6A018A5F-CB93-44FB-801C-13AAE75B6690}" dt="2021-01-19T17:21:27.134" v="5" actId="47"/>
        <pc:sldMkLst>
          <pc:docMk/>
          <pc:sldMk cId="1529991261" sldId="2103813128"/>
        </pc:sldMkLst>
      </pc:sldChg>
      <pc:sldChg chg="delSp modSp add mod ord">
        <pc:chgData name="Steve Moss" userId="69a38065-8286-488b-920f-108bc4bafee9" providerId="ADAL" clId="{6A018A5F-CB93-44FB-801C-13AAE75B6690}" dt="2021-01-19T20:51:08.550" v="979" actId="478"/>
        <pc:sldMkLst>
          <pc:docMk/>
          <pc:sldMk cId="2700326459" sldId="2103813128"/>
        </pc:sldMkLst>
        <pc:spChg chg="mod">
          <ac:chgData name="Steve Moss" userId="69a38065-8286-488b-920f-108bc4bafee9" providerId="ADAL" clId="{6A018A5F-CB93-44FB-801C-13AAE75B6690}" dt="2021-01-19T20:50:44.904" v="976" actId="20577"/>
          <ac:spMkLst>
            <pc:docMk/>
            <pc:sldMk cId="2700326459" sldId="2103813128"/>
            <ac:spMk id="4" creationId="{C7BFA5B7-9F62-A840-AE82-9E3F8783B903}"/>
          </ac:spMkLst>
        </pc:spChg>
        <pc:spChg chg="del mod">
          <ac:chgData name="Steve Moss" userId="69a38065-8286-488b-920f-108bc4bafee9" providerId="ADAL" clId="{6A018A5F-CB93-44FB-801C-13AAE75B6690}" dt="2021-01-19T20:51:08.550" v="979" actId="478"/>
          <ac:spMkLst>
            <pc:docMk/>
            <pc:sldMk cId="2700326459" sldId="2103813128"/>
            <ac:spMk id="5" creationId="{43A62681-1407-CF45-9736-EFFD21074823}"/>
          </ac:spMkLst>
        </pc:spChg>
      </pc:sldChg>
      <pc:sldMasterChg chg="delSldLayout">
        <pc:chgData name="Steve Moss" userId="69a38065-8286-488b-920f-108bc4bafee9" providerId="ADAL" clId="{6A018A5F-CB93-44FB-801C-13AAE75B6690}" dt="2021-01-19T17:20:45.718" v="1" actId="47"/>
        <pc:sldMasterMkLst>
          <pc:docMk/>
          <pc:sldMasterMk cId="1373289195" sldId="2147483699"/>
        </pc:sldMasterMkLst>
        <pc:sldLayoutChg chg="del">
          <pc:chgData name="Steve Moss" userId="69a38065-8286-488b-920f-108bc4bafee9" providerId="ADAL" clId="{6A018A5F-CB93-44FB-801C-13AAE75B6690}" dt="2021-01-19T17:20:45.718" v="1" actId="47"/>
          <pc:sldLayoutMkLst>
            <pc:docMk/>
            <pc:sldMasterMk cId="1373289195" sldId="2147483699"/>
            <pc:sldLayoutMk cId="1269956711" sldId="214748378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A348CB-119E-4289-8CB7-7110CB523933}" type="datetimeFigureOut">
              <a:rPr lang="en-US" smtClean="0"/>
              <a:t>1/27/2021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229283-B50C-4B80-90C1-81F9C27A15F0}" type="slidenum">
              <a:rPr lang="en-US" smtClean="0"/>
              <a:t>‹#›</a:t>
            </a:fld>
            <a:endParaRPr lang="en-US"/>
          </a:p>
        </p:txBody>
      </p:sp>
    </p:spTree>
    <p:extLst>
      <p:ext uri="{BB962C8B-B14F-4D97-AF65-F5344CB8AC3E}">
        <p14:creationId xmlns:p14="http://schemas.microsoft.com/office/powerpoint/2010/main" val="2074049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75646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fld id="{0563825A-F6AA-4151-A6AC-7E5685033920}" type="slidenum">
              <a:rPr lang="en-US" smtClean="0"/>
              <a:t>3</a:t>
            </a:fld>
            <a:endParaRPr lang="en-US"/>
          </a:p>
        </p:txBody>
      </p:sp>
    </p:spTree>
    <p:extLst>
      <p:ext uri="{BB962C8B-B14F-4D97-AF65-F5344CB8AC3E}">
        <p14:creationId xmlns:p14="http://schemas.microsoft.com/office/powerpoint/2010/main" val="3449860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1/27/2021 2:55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66301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1/27/2021 2:55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66301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1/27/2021 2:55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4166310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1/27/2021 2:55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66301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375646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1/27/2021 2:55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14</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46929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1/27/2021 2:55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301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33.jp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2.jpg"/><Relationship Id="rId1" Type="http://schemas.openxmlformats.org/officeDocument/2006/relationships/slideMaster" Target="../slideMasters/slideMaster3.xml"/><Relationship Id="rId5" Type="http://schemas.openxmlformats.org/officeDocument/2006/relationships/image" Target="../media/image34.jpg"/><Relationship Id="rId4" Type="http://schemas.openxmlformats.org/officeDocument/2006/relationships/image" Target="../media/image33.jp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3.xml"/><Relationship Id="rId4" Type="http://schemas.openxmlformats.org/officeDocument/2006/relationships/image" Target="../media/image39.jp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Master" Target="../slideMasters/slideMaster3.xml"/><Relationship Id="rId5" Type="http://schemas.openxmlformats.org/officeDocument/2006/relationships/image" Target="../media/image43.jpg"/><Relationship Id="rId4" Type="http://schemas.openxmlformats.org/officeDocument/2006/relationships/image" Target="../media/image4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2.jpg"/><Relationship Id="rId1" Type="http://schemas.openxmlformats.org/officeDocument/2006/relationships/slideMaster" Target="../slideMasters/slideMaster3.xml"/><Relationship Id="rId6" Type="http://schemas.openxmlformats.org/officeDocument/2006/relationships/image" Target="../media/image44.jpg"/><Relationship Id="rId5" Type="http://schemas.openxmlformats.org/officeDocument/2006/relationships/image" Target="../media/image34.jpg"/><Relationship Id="rId4" Type="http://schemas.openxmlformats.org/officeDocument/2006/relationships/image" Target="../media/image33.jp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33.jp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2.jpg"/><Relationship Id="rId1" Type="http://schemas.openxmlformats.org/officeDocument/2006/relationships/slideMaster" Target="../slideMasters/slideMaster3.xml"/><Relationship Id="rId5" Type="http://schemas.openxmlformats.org/officeDocument/2006/relationships/image" Target="../media/image34.jpg"/><Relationship Id="rId4" Type="http://schemas.openxmlformats.org/officeDocument/2006/relationships/image" Target="../media/image33.jp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2.jpg"/><Relationship Id="rId1" Type="http://schemas.openxmlformats.org/officeDocument/2006/relationships/slideMaster" Target="../slideMasters/slideMaster3.xml"/><Relationship Id="rId6" Type="http://schemas.openxmlformats.org/officeDocument/2006/relationships/image" Target="../media/image44.jpg"/><Relationship Id="rId5" Type="http://schemas.openxmlformats.org/officeDocument/2006/relationships/image" Target="../media/image34.jpg"/><Relationship Id="rId4" Type="http://schemas.openxmlformats.org/officeDocument/2006/relationships/image" Target="../media/image33.jp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emf"/><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5.emf"/><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5.emf"/><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emf"/><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5.emf"/><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5.emf"/><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45.emf"/><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4.xml"/><Relationship Id="rId4" Type="http://schemas.openxmlformats.org/officeDocument/2006/relationships/image" Target="../media/image57.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Master" Target="../slideMasters/slideMaster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Master" Target="../slideMasters/slideMaster4.xml"/><Relationship Id="rId4" Type="http://schemas.openxmlformats.org/officeDocument/2006/relationships/image" Target="../media/image68.jpeg"/></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45.emf"/><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FA020-D32F-43ED-B1E4-C935BC6B06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13F5AF-6738-42F8-95E1-FA5CBC1241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249E42-0699-477F-B8C7-3BDC8A73E7BD}"/>
              </a:ext>
            </a:extLst>
          </p:cNvPr>
          <p:cNvSpPr>
            <a:spLocks noGrp="1"/>
          </p:cNvSpPr>
          <p:nvPr>
            <p:ph type="dt" sz="half" idx="10"/>
          </p:nvPr>
        </p:nvSpPr>
        <p:spPr/>
        <p:txBody>
          <a:bodyPr/>
          <a:lstStyle/>
          <a:p>
            <a:fld id="{BE51CF9F-853C-41A2-B5FB-9FE1D4E211B5}" type="datetimeFigureOut">
              <a:rPr lang="en-US" smtClean="0"/>
              <a:t>1/27/2021</a:t>
            </a:fld>
            <a:endParaRPr lang="en-US"/>
          </a:p>
        </p:txBody>
      </p:sp>
      <p:sp>
        <p:nvSpPr>
          <p:cNvPr id="5" name="Footer Placeholder 4">
            <a:extLst>
              <a:ext uri="{FF2B5EF4-FFF2-40B4-BE49-F238E27FC236}">
                <a16:creationId xmlns:a16="http://schemas.microsoft.com/office/drawing/2014/main" id="{C5CA8F8E-51F9-4AE3-806C-2140FA2D7C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B2071E-9EC7-4F13-B10D-DBBC72BB39A9}"/>
              </a:ext>
            </a:extLst>
          </p:cNvPr>
          <p:cNvSpPr>
            <a:spLocks noGrp="1"/>
          </p:cNvSpPr>
          <p:nvPr>
            <p:ph type="sldNum" sz="quarter" idx="12"/>
          </p:nvPr>
        </p:nvSpPr>
        <p:spPr/>
        <p:txBody>
          <a:bodyPr/>
          <a:lstStyle/>
          <a:p>
            <a:fld id="{25CC0BA7-C8B9-459F-9C8F-C9E3941C2C43}" type="slidenum">
              <a:rPr lang="en-US" smtClean="0"/>
              <a:t>‹#›</a:t>
            </a:fld>
            <a:endParaRPr lang="en-US"/>
          </a:p>
        </p:txBody>
      </p:sp>
    </p:spTree>
    <p:extLst>
      <p:ext uri="{BB962C8B-B14F-4D97-AF65-F5344CB8AC3E}">
        <p14:creationId xmlns:p14="http://schemas.microsoft.com/office/powerpoint/2010/main" val="3865551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8A44A-7D01-49AC-9762-8A32B0E8C2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A84CEA-C4EA-48A1-A878-E148C14C5B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0E97DC-9770-4934-897B-B44113347998}"/>
              </a:ext>
            </a:extLst>
          </p:cNvPr>
          <p:cNvSpPr>
            <a:spLocks noGrp="1"/>
          </p:cNvSpPr>
          <p:nvPr>
            <p:ph type="dt" sz="half" idx="10"/>
          </p:nvPr>
        </p:nvSpPr>
        <p:spPr/>
        <p:txBody>
          <a:bodyPr/>
          <a:lstStyle/>
          <a:p>
            <a:fld id="{BE51CF9F-853C-41A2-B5FB-9FE1D4E211B5}" type="datetimeFigureOut">
              <a:rPr lang="en-US" smtClean="0"/>
              <a:t>1/27/2021</a:t>
            </a:fld>
            <a:endParaRPr lang="en-US"/>
          </a:p>
        </p:txBody>
      </p:sp>
      <p:sp>
        <p:nvSpPr>
          <p:cNvPr id="5" name="Footer Placeholder 4">
            <a:extLst>
              <a:ext uri="{FF2B5EF4-FFF2-40B4-BE49-F238E27FC236}">
                <a16:creationId xmlns:a16="http://schemas.microsoft.com/office/drawing/2014/main" id="{E62D9990-EFA8-4264-A6E0-27A05CC1B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F83064-7580-443F-A59B-91B6F873D721}"/>
              </a:ext>
            </a:extLst>
          </p:cNvPr>
          <p:cNvSpPr>
            <a:spLocks noGrp="1"/>
          </p:cNvSpPr>
          <p:nvPr>
            <p:ph type="sldNum" sz="quarter" idx="12"/>
          </p:nvPr>
        </p:nvSpPr>
        <p:spPr/>
        <p:txBody>
          <a:bodyPr/>
          <a:lstStyle/>
          <a:p>
            <a:fld id="{25CC0BA7-C8B9-459F-9C8F-C9E3941C2C43}" type="slidenum">
              <a:rPr lang="en-US" smtClean="0"/>
              <a:t>‹#›</a:t>
            </a:fld>
            <a:endParaRPr lang="en-US"/>
          </a:p>
        </p:txBody>
      </p:sp>
    </p:spTree>
    <p:extLst>
      <p:ext uri="{BB962C8B-B14F-4D97-AF65-F5344CB8AC3E}">
        <p14:creationId xmlns:p14="http://schemas.microsoft.com/office/powerpoint/2010/main" val="253992700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098268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2141383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7240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122277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884292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793161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192659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343718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576528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569416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4A8545-D261-4147-A517-B562DC56E8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EC287D-F93C-4A07-8A1D-336DF788B6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B797B8-B994-4F5F-AF84-6048A80A0A00}"/>
              </a:ext>
            </a:extLst>
          </p:cNvPr>
          <p:cNvSpPr>
            <a:spLocks noGrp="1"/>
          </p:cNvSpPr>
          <p:nvPr>
            <p:ph type="dt" sz="half" idx="10"/>
          </p:nvPr>
        </p:nvSpPr>
        <p:spPr/>
        <p:txBody>
          <a:bodyPr/>
          <a:lstStyle/>
          <a:p>
            <a:fld id="{BE51CF9F-853C-41A2-B5FB-9FE1D4E211B5}" type="datetimeFigureOut">
              <a:rPr lang="en-US" smtClean="0"/>
              <a:t>1/27/2021</a:t>
            </a:fld>
            <a:endParaRPr lang="en-US"/>
          </a:p>
        </p:txBody>
      </p:sp>
      <p:sp>
        <p:nvSpPr>
          <p:cNvPr id="5" name="Footer Placeholder 4">
            <a:extLst>
              <a:ext uri="{FF2B5EF4-FFF2-40B4-BE49-F238E27FC236}">
                <a16:creationId xmlns:a16="http://schemas.microsoft.com/office/drawing/2014/main" id="{401ADB46-0246-4018-B1BD-64CA9C4048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2D79F1-4871-4B22-904F-5D6442CB745D}"/>
              </a:ext>
            </a:extLst>
          </p:cNvPr>
          <p:cNvSpPr>
            <a:spLocks noGrp="1"/>
          </p:cNvSpPr>
          <p:nvPr>
            <p:ph type="sldNum" sz="quarter" idx="12"/>
          </p:nvPr>
        </p:nvSpPr>
        <p:spPr/>
        <p:txBody>
          <a:bodyPr/>
          <a:lstStyle/>
          <a:p>
            <a:fld id="{25CC0BA7-C8B9-459F-9C8F-C9E3941C2C43}" type="slidenum">
              <a:rPr lang="en-US" smtClean="0"/>
              <a:t>‹#›</a:t>
            </a:fld>
            <a:endParaRPr lang="en-US"/>
          </a:p>
        </p:txBody>
      </p:sp>
    </p:spTree>
    <p:extLst>
      <p:ext uri="{BB962C8B-B14F-4D97-AF65-F5344CB8AC3E}">
        <p14:creationId xmlns:p14="http://schemas.microsoft.com/office/powerpoint/2010/main" val="247846873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74659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28733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74628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33044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3366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489371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p:txBody>
      </p:sp>
    </p:spTree>
    <p:extLst>
      <p:ext uri="{BB962C8B-B14F-4D97-AF65-F5344CB8AC3E}">
        <p14:creationId xmlns:p14="http://schemas.microsoft.com/office/powerpoint/2010/main" val="35017483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1470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4313835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dirty="0"/>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8280939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60831749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4221949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5750029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483877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6462931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56929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7561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70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5126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82734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87369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703469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692797"/>
            <a:ext cx="5428936" cy="1632755"/>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54322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32082115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709758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677348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75020035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87363335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81143599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7062689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45281104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55647276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8" name="Picture Placeholder 7">
            <a:extLst>
              <a:ext uri="{FF2B5EF4-FFF2-40B4-BE49-F238E27FC236}">
                <a16:creationId xmlns:a16="http://schemas.microsoft.com/office/drawing/2014/main" id="{F0E19D74-899C-43C0-882C-014CD5F91E17}"/>
              </a:ext>
            </a:extLst>
          </p:cNvPr>
          <p:cNvSpPr>
            <a:spLocks noGrp="1"/>
          </p:cNvSpPr>
          <p:nvPr>
            <p:ph type="pic" sz="quarter" idx="17"/>
          </p:nvPr>
        </p:nvSpPr>
        <p:spPr>
          <a:xfrm>
            <a:off x="6223401" y="0"/>
            <a:ext cx="5968599" cy="546753"/>
          </a:xfrm>
        </p:spPr>
        <p:txBody>
          <a:bodyPr/>
          <a:lstStyle/>
          <a:p>
            <a:endParaRPr lang="en-IN"/>
          </a:p>
        </p:txBody>
      </p:sp>
    </p:spTree>
    <p:extLst>
      <p:ext uri="{BB962C8B-B14F-4D97-AF65-F5344CB8AC3E}">
        <p14:creationId xmlns:p14="http://schemas.microsoft.com/office/powerpoint/2010/main" val="13404846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hoto_Option 1 - Preferred">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35"/>
          <a:stretch/>
        </p:blipFill>
        <p:spPr>
          <a:xfrm flipH="1">
            <a:off x="0" y="2"/>
            <a:ext cx="12190264" cy="6857996"/>
          </a:xfrm>
          <a:prstGeom prst="rect">
            <a:avLst/>
          </a:prstGeom>
        </p:spPr>
      </p:pic>
      <p:sp>
        <p:nvSpPr>
          <p:cNvPr id="2" name="Rectangle 1"/>
          <p:cNvSpPr/>
          <p:nvPr userDrawn="1"/>
        </p:nvSpPr>
        <p:spPr bwMode="auto">
          <a:xfrm>
            <a:off x="269239" y="2084172"/>
            <a:ext cx="6274974" cy="3586208"/>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baseline="0">
                <a:gradFill>
                  <a:gsLst>
                    <a:gs pos="57576">
                      <a:srgbClr val="FFFFFF"/>
                    </a:gs>
                    <a:gs pos="35000">
                      <a:srgbClr val="FFFFFF"/>
                    </a:gs>
                  </a:gsLst>
                  <a:lin ang="5400000" scaled="0"/>
                </a:gradFill>
              </a:defRPr>
            </a:lvl1pPr>
          </a:lstStyle>
          <a:p>
            <a:pPr lvl="0"/>
            <a:r>
              <a:rPr lang="en-US" dirty="0"/>
              <a:t>Speaker Name</a:t>
            </a:r>
          </a:p>
          <a:p>
            <a:pPr lvl="0"/>
            <a:r>
              <a:rPr lang="en-US" dirty="0"/>
              <a:t>Title</a:t>
            </a:r>
          </a:p>
          <a:p>
            <a:pPr lvl="0"/>
            <a:r>
              <a:rPr lang="en-US" dirty="0"/>
              <a:t>Customer Service and Support</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0090" y="470009"/>
            <a:ext cx="1228189" cy="263936"/>
          </a:xfrm>
          <a:prstGeom prst="rect">
            <a:avLst/>
          </a:prstGeom>
        </p:spPr>
      </p:pic>
    </p:spTree>
    <p:extLst>
      <p:ext uri="{BB962C8B-B14F-4D97-AF65-F5344CB8AC3E}">
        <p14:creationId xmlns:p14="http://schemas.microsoft.com/office/powerpoint/2010/main" val="212460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Slide 10_Partner_Log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11" name="Picture Placeholder 10">
            <a:extLst>
              <a:ext uri="{FF2B5EF4-FFF2-40B4-BE49-F238E27FC236}">
                <a16:creationId xmlns:a16="http://schemas.microsoft.com/office/drawing/2014/main" id="{6BCE4AA9-2FC9-4F15-A7AA-C8D43CF9D037}"/>
              </a:ext>
            </a:extLst>
          </p:cNvPr>
          <p:cNvSpPr>
            <a:spLocks noGrp="1"/>
          </p:cNvSpPr>
          <p:nvPr>
            <p:ph type="pic" sz="quarter" idx="16"/>
          </p:nvPr>
        </p:nvSpPr>
        <p:spPr>
          <a:xfrm>
            <a:off x="4534768" y="473180"/>
            <a:ext cx="1322849" cy="211239"/>
          </a:xfrm>
        </p:spPr>
        <p:txBody>
          <a:bodyPr tIns="0" rIns="0" bIns="0"/>
          <a:lstStyle>
            <a:lvl1pPr algn="ctr">
              <a:defRPr sz="1372"/>
            </a:lvl1pPr>
          </a:lstStyle>
          <a:p>
            <a:endParaRPr lang="en-IN"/>
          </a:p>
        </p:txBody>
      </p:sp>
      <p:sp>
        <p:nvSpPr>
          <p:cNvPr id="13" name="Picture Placeholder 7">
            <a:extLst>
              <a:ext uri="{FF2B5EF4-FFF2-40B4-BE49-F238E27FC236}">
                <a16:creationId xmlns:a16="http://schemas.microsoft.com/office/drawing/2014/main" id="{23596F03-DF18-4B81-84DF-25E5251BC6D4}"/>
              </a:ext>
            </a:extLst>
          </p:cNvPr>
          <p:cNvSpPr>
            <a:spLocks noGrp="1"/>
          </p:cNvSpPr>
          <p:nvPr>
            <p:ph type="pic" sz="quarter" idx="17"/>
          </p:nvPr>
        </p:nvSpPr>
        <p:spPr>
          <a:xfrm>
            <a:off x="6223401" y="0"/>
            <a:ext cx="5968599" cy="546753"/>
          </a:xfrm>
        </p:spPr>
        <p:txBody>
          <a:bodyPr/>
          <a:lstStyle/>
          <a:p>
            <a:endParaRPr lang="en-IN"/>
          </a:p>
        </p:txBody>
      </p:sp>
    </p:spTree>
    <p:extLst>
      <p:ext uri="{BB962C8B-B14F-4D97-AF65-F5344CB8AC3E}">
        <p14:creationId xmlns:p14="http://schemas.microsoft.com/office/powerpoint/2010/main" val="233175107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57758850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77862149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87050745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20379424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85852647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87199267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65347358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91004865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8247783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hoto_Option 2">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b="35"/>
          <a:stretch/>
        </p:blipFill>
        <p:spPr>
          <a:xfrm flipH="1">
            <a:off x="0" y="2"/>
            <a:ext cx="12190264" cy="6857996"/>
          </a:xfrm>
          <a:prstGeom prst="rect">
            <a:avLst/>
          </a:prstGeom>
        </p:spPr>
      </p:pic>
      <p:sp>
        <p:nvSpPr>
          <p:cNvPr id="12" name="Rectangle 11"/>
          <p:cNvSpPr/>
          <p:nvPr userDrawn="1"/>
        </p:nvSpPr>
        <p:spPr bwMode="auto">
          <a:xfrm>
            <a:off x="269239" y="2084172"/>
            <a:ext cx="6274974" cy="3586208"/>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0090" y="6131064"/>
            <a:ext cx="1228188" cy="263133"/>
          </a:xfrm>
          <a:prstGeom prst="rect">
            <a:avLst/>
          </a:prstGeom>
        </p:spPr>
      </p:pic>
      <p:sp>
        <p:nvSpPr>
          <p:cNvPr id="9" name="Title 1"/>
          <p:cNvSpPr>
            <a:spLocks noGrp="1"/>
          </p:cNvSpPr>
          <p:nvPr>
            <p:ph type="title" hasCustomPrompt="1"/>
          </p:nvPr>
        </p:nvSpPr>
        <p:spPr bwMode="auto">
          <a:xfrm>
            <a:off x="269302" y="2084186"/>
            <a:ext cx="6274974" cy="1793104"/>
          </a:xfrm>
          <a:noFill/>
        </p:spPr>
        <p:txBody>
          <a:bodyPr lIns="146304" tIns="91440" rIns="146304" bIns="91440" anchor="t" anchorCtr="0"/>
          <a:lstStyle>
            <a:lvl1pPr>
              <a:defRPr sz="5294" spc="-98" baseline="0">
                <a:gradFill>
                  <a:gsLst>
                    <a:gs pos="52525">
                      <a:srgbClr val="FFFFFF"/>
                    </a:gs>
                    <a:gs pos="30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1"/>
            <a:ext cx="6274974" cy="1789991"/>
          </a:xfrm>
        </p:spPr>
        <p:txBody>
          <a:bodyPr tIns="109728" bIns="109728">
            <a:noAutofit/>
          </a:bodyPr>
          <a:lstStyle>
            <a:lvl1pPr marL="0" indent="0">
              <a:spcBef>
                <a:spcPts val="0"/>
              </a:spcBef>
              <a:buNone/>
              <a:defRPr sz="3137">
                <a:gradFill>
                  <a:gsLst>
                    <a:gs pos="52525">
                      <a:srgbClr val="FFFFFF"/>
                    </a:gs>
                    <a:gs pos="30000">
                      <a:srgbClr val="FFFFFF"/>
                    </a:gs>
                  </a:gsLst>
                  <a:lin ang="5400000" scaled="0"/>
                </a:gradFill>
              </a:defRPr>
            </a:lvl1pPr>
          </a:lstStyle>
          <a:p>
            <a:pPr lvl="0"/>
            <a:r>
              <a:rPr lang="en-US" dirty="0"/>
              <a:t>Speaker Name</a:t>
            </a:r>
          </a:p>
          <a:p>
            <a:pPr lvl="0"/>
            <a:r>
              <a:rPr lang="en-US" dirty="0"/>
              <a:t>Title</a:t>
            </a:r>
          </a:p>
          <a:p>
            <a:pPr lvl="0"/>
            <a:r>
              <a:rPr lang="en-US" dirty="0"/>
              <a:t>Customer Service and Support</a:t>
            </a:r>
          </a:p>
        </p:txBody>
      </p:sp>
      <p:sp>
        <p:nvSpPr>
          <p:cNvPr id="11" name="TextBox 10"/>
          <p:cNvSpPr txBox="1"/>
          <p:nvPr userDrawn="1"/>
        </p:nvSpPr>
        <p:spPr>
          <a:xfrm>
            <a:off x="269303" y="291068"/>
            <a:ext cx="6275219" cy="534132"/>
          </a:xfrm>
          <a:prstGeom prst="rect">
            <a:avLst/>
          </a:prstGeom>
          <a:noFill/>
        </p:spPr>
        <p:txBody>
          <a:bodyPr wrap="square" lIns="179285" tIns="143428" rIns="179285" bIns="143428" rtlCol="0">
            <a:spAutoFit/>
          </a:bodyPr>
          <a:lstStyle/>
          <a:p>
            <a:pPr>
              <a:lnSpc>
                <a:spcPct val="90000"/>
              </a:lnSpc>
              <a:spcAft>
                <a:spcPts val="588"/>
              </a:spcAft>
            </a:pPr>
            <a:r>
              <a:rPr lang="en-US" sz="1765" dirty="0">
                <a:gradFill>
                  <a:gsLst>
                    <a:gs pos="4040">
                      <a:srgbClr val="525252"/>
                    </a:gs>
                    <a:gs pos="17000">
                      <a:srgbClr val="525252"/>
                    </a:gs>
                  </a:gsLst>
                  <a:lin ang="5400000" scaled="0"/>
                </a:gradFill>
              </a:rPr>
              <a:t>Microsoft Services</a:t>
            </a:r>
          </a:p>
        </p:txBody>
      </p:sp>
    </p:spTree>
    <p:extLst>
      <p:ext uri="{BB962C8B-B14F-4D97-AF65-F5344CB8AC3E}">
        <p14:creationId xmlns:p14="http://schemas.microsoft.com/office/powerpoint/2010/main" val="8663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4328213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13153304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465156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465100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32039801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424597936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47274759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90848689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2019697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053899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hoto 2_Option 1 - Preferred">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2196"/>
          <a:stretch/>
        </p:blipFill>
        <p:spPr>
          <a:xfrm>
            <a:off x="5816" y="5"/>
            <a:ext cx="12186185" cy="6865778"/>
          </a:xfrm>
          <a:prstGeom prst="rect">
            <a:avLst/>
          </a:prstGeom>
        </p:spPr>
      </p:pic>
      <p:sp>
        <p:nvSpPr>
          <p:cNvPr id="2" name="Rectangle 1"/>
          <p:cNvSpPr/>
          <p:nvPr userDrawn="1"/>
        </p:nvSpPr>
        <p:spPr bwMode="auto">
          <a:xfrm>
            <a:off x="269239" y="2084172"/>
            <a:ext cx="6274974" cy="3586208"/>
          </a:xfrm>
          <a:prstGeom prst="rect">
            <a:avLst/>
          </a:prstGeom>
          <a:solidFill>
            <a:schemeClr val="accent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baseline="0">
                <a:gradFill>
                  <a:gsLst>
                    <a:gs pos="57576">
                      <a:srgbClr val="FFFFFF"/>
                    </a:gs>
                    <a:gs pos="35000">
                      <a:srgbClr val="FFFFFF"/>
                    </a:gs>
                  </a:gsLst>
                  <a:lin ang="5400000" scaled="0"/>
                </a:gradFill>
              </a:defRPr>
            </a:lvl1pPr>
          </a:lstStyle>
          <a:p>
            <a:pPr lvl="0"/>
            <a:r>
              <a:rPr lang="en-US" dirty="0"/>
              <a:t>Speaker Name</a:t>
            </a:r>
          </a:p>
          <a:p>
            <a:pPr lvl="0"/>
            <a:r>
              <a:rPr lang="en-US" dirty="0"/>
              <a:t>Title</a:t>
            </a:r>
          </a:p>
          <a:p>
            <a:pPr lvl="0"/>
            <a:r>
              <a:rPr lang="en-US" dirty="0"/>
              <a:t>Customer Service and Support</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269238" y="302865"/>
            <a:ext cx="1604130" cy="590154"/>
          </a:xfrm>
          <a:prstGeom prst="rect">
            <a:avLst/>
          </a:prstGeom>
        </p:spPr>
      </p:pic>
    </p:spTree>
    <p:extLst>
      <p:ext uri="{BB962C8B-B14F-4D97-AF65-F5344CB8AC3E}">
        <p14:creationId xmlns:p14="http://schemas.microsoft.com/office/powerpoint/2010/main" val="164283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5460829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858929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62531391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2080045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hoto_Option 2">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39" b="4"/>
          <a:stretch/>
        </p:blipFill>
        <p:spPr>
          <a:xfrm>
            <a:off x="0" y="5"/>
            <a:ext cx="12192000" cy="6865778"/>
          </a:xfrm>
          <a:prstGeom prst="rect">
            <a:avLst/>
          </a:prstGeom>
        </p:spPr>
      </p:pic>
      <p:sp>
        <p:nvSpPr>
          <p:cNvPr id="12" name="Rectangle 11"/>
          <p:cNvSpPr/>
          <p:nvPr userDrawn="1"/>
        </p:nvSpPr>
        <p:spPr bwMode="auto">
          <a:xfrm>
            <a:off x="269239" y="2084172"/>
            <a:ext cx="6274974" cy="3586208"/>
          </a:xfrm>
          <a:prstGeom prst="rect">
            <a:avLst/>
          </a:prstGeom>
          <a:solidFill>
            <a:schemeClr val="accent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4974" cy="1793104"/>
          </a:xfrm>
          <a:noFill/>
        </p:spPr>
        <p:txBody>
          <a:bodyPr lIns="146304" tIns="91440" rIns="146304" bIns="91440" anchor="t" anchorCtr="0"/>
          <a:lstStyle>
            <a:lvl1pPr>
              <a:defRPr sz="5294" spc="-98" baseline="0">
                <a:gradFill>
                  <a:gsLst>
                    <a:gs pos="52525">
                      <a:srgbClr val="FFFFFF"/>
                    </a:gs>
                    <a:gs pos="30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1"/>
            <a:ext cx="6274974" cy="1789991"/>
          </a:xfrm>
        </p:spPr>
        <p:txBody>
          <a:bodyPr tIns="109728" bIns="109728">
            <a:noAutofit/>
          </a:bodyPr>
          <a:lstStyle>
            <a:lvl1pPr marL="0" indent="0">
              <a:spcBef>
                <a:spcPts val="0"/>
              </a:spcBef>
              <a:buNone/>
              <a:defRPr sz="3137">
                <a:gradFill>
                  <a:gsLst>
                    <a:gs pos="52525">
                      <a:srgbClr val="FFFFFF"/>
                    </a:gs>
                    <a:gs pos="30000">
                      <a:srgbClr val="FFFFFF"/>
                    </a:gs>
                  </a:gsLst>
                  <a:lin ang="5400000" scaled="0"/>
                </a:gradFill>
              </a:defRPr>
            </a:lvl1pPr>
          </a:lstStyle>
          <a:p>
            <a:pPr lvl="0"/>
            <a:r>
              <a:rPr lang="en-US" dirty="0"/>
              <a:t>Speaker Name</a:t>
            </a:r>
          </a:p>
          <a:p>
            <a:pPr lvl="0"/>
            <a:r>
              <a:rPr lang="en-US" dirty="0"/>
              <a:t>Title</a:t>
            </a:r>
          </a:p>
          <a:p>
            <a:pPr lvl="0"/>
            <a:r>
              <a:rPr lang="en-US" dirty="0"/>
              <a:t>Customer Service and Support</a:t>
            </a:r>
          </a:p>
        </p:txBody>
      </p:sp>
      <p:sp>
        <p:nvSpPr>
          <p:cNvPr id="11" name="TextBox 10"/>
          <p:cNvSpPr txBox="1"/>
          <p:nvPr userDrawn="1"/>
        </p:nvSpPr>
        <p:spPr>
          <a:xfrm>
            <a:off x="269303" y="291068"/>
            <a:ext cx="6275219" cy="534132"/>
          </a:xfrm>
          <a:prstGeom prst="rect">
            <a:avLst/>
          </a:prstGeom>
          <a:noFill/>
        </p:spPr>
        <p:txBody>
          <a:bodyPr wrap="square" lIns="179285" tIns="143428" rIns="179285" bIns="143428" rtlCol="0">
            <a:spAutoFit/>
          </a:bodyPr>
          <a:lstStyle/>
          <a:p>
            <a:pPr>
              <a:lnSpc>
                <a:spcPct val="90000"/>
              </a:lnSpc>
              <a:spcAft>
                <a:spcPts val="588"/>
              </a:spcAft>
            </a:pPr>
            <a:r>
              <a:rPr lang="en-US" sz="1765" dirty="0">
                <a:solidFill>
                  <a:schemeClr val="bg1"/>
                </a:solidFill>
              </a:rPr>
              <a:t>Microsoft Services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269238" y="5971445"/>
            <a:ext cx="1604130" cy="590154"/>
          </a:xfrm>
          <a:prstGeom prst="rect">
            <a:avLst/>
          </a:prstGeom>
        </p:spPr>
      </p:pic>
    </p:spTree>
    <p:extLst>
      <p:ext uri="{BB962C8B-B14F-4D97-AF65-F5344CB8AC3E}">
        <p14:creationId xmlns:p14="http://schemas.microsoft.com/office/powerpoint/2010/main" val="2803263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hoto 3_Option 1 - Preferred">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15612"/>
          <a:stretch/>
        </p:blipFill>
        <p:spPr>
          <a:xfrm flipH="1">
            <a:off x="-1" y="4"/>
            <a:ext cx="12193286" cy="6865778"/>
          </a:xfrm>
          <a:prstGeom prst="rect">
            <a:avLst/>
          </a:prstGeom>
        </p:spPr>
      </p:pic>
      <p:sp>
        <p:nvSpPr>
          <p:cNvPr id="2" name="Rectangle 1"/>
          <p:cNvSpPr/>
          <p:nvPr userDrawn="1"/>
        </p:nvSpPr>
        <p:spPr bwMode="auto">
          <a:xfrm>
            <a:off x="269239" y="2084172"/>
            <a:ext cx="6274974" cy="3586208"/>
          </a:xfrm>
          <a:prstGeom prst="rect">
            <a:avLst/>
          </a:prstGeom>
          <a:solidFill>
            <a:schemeClr val="accent4">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baseline="0">
                <a:gradFill>
                  <a:gsLst>
                    <a:gs pos="57576">
                      <a:srgbClr val="FFFFFF"/>
                    </a:gs>
                    <a:gs pos="35000">
                      <a:srgbClr val="FFFFFF"/>
                    </a:gs>
                  </a:gsLst>
                  <a:lin ang="5400000" scaled="0"/>
                </a:gradFill>
              </a:defRPr>
            </a:lvl1pPr>
          </a:lstStyle>
          <a:p>
            <a:pPr lvl="0"/>
            <a:r>
              <a:rPr lang="en-US" dirty="0"/>
              <a:t>Speaker Name</a:t>
            </a:r>
          </a:p>
          <a:p>
            <a:pPr lvl="0"/>
            <a:r>
              <a:rPr lang="en-US" dirty="0"/>
              <a:t>Title</a:t>
            </a:r>
          </a:p>
          <a:p>
            <a:pPr lvl="0"/>
            <a:r>
              <a:rPr lang="en-US" dirty="0"/>
              <a:t>Customer Service and Support</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269238" y="302393"/>
            <a:ext cx="1604130" cy="590154"/>
          </a:xfrm>
          <a:prstGeom prst="rect">
            <a:avLst/>
          </a:prstGeom>
        </p:spPr>
      </p:pic>
    </p:spTree>
    <p:extLst>
      <p:ext uri="{BB962C8B-B14F-4D97-AF65-F5344CB8AC3E}">
        <p14:creationId xmlns:p14="http://schemas.microsoft.com/office/powerpoint/2010/main" val="8722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hoto3_Option 2">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14789" b="-96"/>
          <a:stretch/>
        </p:blipFill>
        <p:spPr>
          <a:xfrm flipH="1">
            <a:off x="-1" y="4"/>
            <a:ext cx="12193286" cy="6940491"/>
          </a:xfrm>
          <a:prstGeom prst="rect">
            <a:avLst/>
          </a:prstGeom>
        </p:spPr>
      </p:pic>
      <p:sp>
        <p:nvSpPr>
          <p:cNvPr id="12" name="Rectangle 11"/>
          <p:cNvSpPr/>
          <p:nvPr userDrawn="1"/>
        </p:nvSpPr>
        <p:spPr bwMode="auto">
          <a:xfrm>
            <a:off x="269239" y="2084172"/>
            <a:ext cx="6274974" cy="3586208"/>
          </a:xfrm>
          <a:prstGeom prst="rect">
            <a:avLst/>
          </a:prstGeom>
          <a:solidFill>
            <a:schemeClr val="accent4">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4974" cy="1793104"/>
          </a:xfrm>
          <a:noFill/>
        </p:spPr>
        <p:txBody>
          <a:bodyPr lIns="146304" tIns="91440" rIns="146304" bIns="91440" anchor="t" anchorCtr="0"/>
          <a:lstStyle>
            <a:lvl1pPr>
              <a:defRPr sz="5294" spc="-98" baseline="0">
                <a:gradFill>
                  <a:gsLst>
                    <a:gs pos="52525">
                      <a:srgbClr val="FFFFFF"/>
                    </a:gs>
                    <a:gs pos="30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1"/>
            <a:ext cx="6274974" cy="1789991"/>
          </a:xfrm>
        </p:spPr>
        <p:txBody>
          <a:bodyPr tIns="109728" bIns="109728">
            <a:noAutofit/>
          </a:bodyPr>
          <a:lstStyle>
            <a:lvl1pPr marL="0" indent="0">
              <a:spcBef>
                <a:spcPts val="0"/>
              </a:spcBef>
              <a:buNone/>
              <a:defRPr sz="3137">
                <a:gradFill>
                  <a:gsLst>
                    <a:gs pos="52525">
                      <a:srgbClr val="FFFFFF"/>
                    </a:gs>
                    <a:gs pos="30000">
                      <a:srgbClr val="FFFFFF"/>
                    </a:gs>
                  </a:gsLst>
                  <a:lin ang="5400000" scaled="0"/>
                </a:gradFill>
              </a:defRPr>
            </a:lvl1pPr>
          </a:lstStyle>
          <a:p>
            <a:pPr lvl="0"/>
            <a:r>
              <a:rPr lang="en-US" dirty="0"/>
              <a:t>Speaker Name</a:t>
            </a:r>
          </a:p>
          <a:p>
            <a:pPr lvl="0"/>
            <a:r>
              <a:rPr lang="en-US" dirty="0"/>
              <a:t>Title</a:t>
            </a:r>
          </a:p>
          <a:p>
            <a:pPr lvl="0"/>
            <a:r>
              <a:rPr lang="en-US" dirty="0"/>
              <a:t>Customer Service and Support</a:t>
            </a:r>
          </a:p>
        </p:txBody>
      </p:sp>
      <p:sp>
        <p:nvSpPr>
          <p:cNvPr id="11" name="TextBox 10"/>
          <p:cNvSpPr txBox="1"/>
          <p:nvPr userDrawn="1"/>
        </p:nvSpPr>
        <p:spPr>
          <a:xfrm>
            <a:off x="269303" y="291068"/>
            <a:ext cx="6275219" cy="534132"/>
          </a:xfrm>
          <a:prstGeom prst="rect">
            <a:avLst/>
          </a:prstGeom>
          <a:noFill/>
        </p:spPr>
        <p:txBody>
          <a:bodyPr wrap="square" lIns="179285" tIns="143428" rIns="179285" bIns="143428" rtlCol="0">
            <a:spAutoFit/>
          </a:bodyPr>
          <a:lstStyle/>
          <a:p>
            <a:pPr>
              <a:lnSpc>
                <a:spcPct val="90000"/>
              </a:lnSpc>
              <a:spcAft>
                <a:spcPts val="588"/>
              </a:spcAft>
            </a:pPr>
            <a:r>
              <a:rPr lang="en-US" sz="1765" dirty="0">
                <a:solidFill>
                  <a:schemeClr val="bg1"/>
                </a:solidFill>
              </a:rPr>
              <a:t>Microsoft Services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269238" y="5971445"/>
            <a:ext cx="1604130" cy="590154"/>
          </a:xfrm>
          <a:prstGeom prst="rect">
            <a:avLst/>
          </a:prstGeom>
        </p:spPr>
      </p:pic>
    </p:spTree>
    <p:extLst>
      <p:ext uri="{BB962C8B-B14F-4D97-AF65-F5344CB8AC3E}">
        <p14:creationId xmlns:p14="http://schemas.microsoft.com/office/powerpoint/2010/main" val="102309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892D2-9EDD-46D5-8D73-7415D7222E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4B1571-E03E-4C35-A46C-BE7618067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445D7C-D2DB-4F95-9358-D3E69B46A547}"/>
              </a:ext>
            </a:extLst>
          </p:cNvPr>
          <p:cNvSpPr>
            <a:spLocks noGrp="1"/>
          </p:cNvSpPr>
          <p:nvPr>
            <p:ph type="dt" sz="half" idx="10"/>
          </p:nvPr>
        </p:nvSpPr>
        <p:spPr/>
        <p:txBody>
          <a:bodyPr/>
          <a:lstStyle/>
          <a:p>
            <a:fld id="{BE51CF9F-853C-41A2-B5FB-9FE1D4E211B5}" type="datetimeFigureOut">
              <a:rPr lang="en-US" smtClean="0"/>
              <a:t>1/27/2021</a:t>
            </a:fld>
            <a:endParaRPr lang="en-US"/>
          </a:p>
        </p:txBody>
      </p:sp>
      <p:sp>
        <p:nvSpPr>
          <p:cNvPr id="5" name="Footer Placeholder 4">
            <a:extLst>
              <a:ext uri="{FF2B5EF4-FFF2-40B4-BE49-F238E27FC236}">
                <a16:creationId xmlns:a16="http://schemas.microsoft.com/office/drawing/2014/main" id="{0F693EE3-EE9E-4BFE-94C3-7773CF1092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ED7AE3-773E-45C1-85A5-71B5A93F74F3}"/>
              </a:ext>
            </a:extLst>
          </p:cNvPr>
          <p:cNvSpPr>
            <a:spLocks noGrp="1"/>
          </p:cNvSpPr>
          <p:nvPr>
            <p:ph type="sldNum" sz="quarter" idx="12"/>
          </p:nvPr>
        </p:nvSpPr>
        <p:spPr/>
        <p:txBody>
          <a:bodyPr/>
          <a:lstStyle/>
          <a:p>
            <a:fld id="{25CC0BA7-C8B9-459F-9C8F-C9E3941C2C43}" type="slidenum">
              <a:rPr lang="en-US" smtClean="0"/>
              <a:t>‹#›</a:t>
            </a:fld>
            <a:endParaRPr lang="en-US"/>
          </a:p>
        </p:txBody>
      </p:sp>
    </p:spTree>
    <p:extLst>
      <p:ext uri="{BB962C8B-B14F-4D97-AF65-F5344CB8AC3E}">
        <p14:creationId xmlns:p14="http://schemas.microsoft.com/office/powerpoint/2010/main" val="7692697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1_Option 1 - Preferred">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a:p>
            <a:pPr lvl="0"/>
            <a:r>
              <a:rPr lang="en-US" dirty="0"/>
              <a:t>Customer Service and Support</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6122871"/>
            <a:ext cx="1231945" cy="264744"/>
          </a:xfrm>
          <a:prstGeom prst="rect">
            <a:avLst/>
          </a:prstGeom>
        </p:spPr>
      </p:pic>
    </p:spTree>
    <p:extLst>
      <p:ext uri="{BB962C8B-B14F-4D97-AF65-F5344CB8AC3E}">
        <p14:creationId xmlns:p14="http://schemas.microsoft.com/office/powerpoint/2010/main" val="36197894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1_Option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a:p>
            <a:pPr lvl="0"/>
            <a:r>
              <a:rPr lang="en-US" dirty="0"/>
              <a:t>Customer Service and Support</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sp>
        <p:nvSpPr>
          <p:cNvPr id="2" name="TextBox 1"/>
          <p:cNvSpPr txBox="1"/>
          <p:nvPr userDrawn="1"/>
        </p:nvSpPr>
        <p:spPr>
          <a:xfrm>
            <a:off x="269303" y="291068"/>
            <a:ext cx="6275219" cy="534132"/>
          </a:xfrm>
          <a:prstGeom prst="rect">
            <a:avLst/>
          </a:prstGeom>
          <a:noFill/>
        </p:spPr>
        <p:txBody>
          <a:bodyPr wrap="square" lIns="179285" tIns="143428" rIns="179285" bIns="143428" rtlCol="0">
            <a:spAutoFit/>
          </a:bodyPr>
          <a:lstStyle/>
          <a:p>
            <a:pPr>
              <a:lnSpc>
                <a:spcPct val="90000"/>
              </a:lnSpc>
              <a:spcAft>
                <a:spcPts val="588"/>
              </a:spcAft>
            </a:pPr>
            <a:r>
              <a:rPr lang="en-US" sz="1765" dirty="0">
                <a:gradFill>
                  <a:gsLst>
                    <a:gs pos="2917">
                      <a:schemeClr val="tx1"/>
                    </a:gs>
                    <a:gs pos="30000">
                      <a:schemeClr val="tx1"/>
                    </a:gs>
                  </a:gsLst>
                  <a:lin ang="5400000" scaled="0"/>
                </a:gradFill>
              </a:rPr>
              <a:t>Microsoft Services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6122871"/>
            <a:ext cx="1231945" cy="264744"/>
          </a:xfrm>
          <a:prstGeom prst="rect">
            <a:avLst/>
          </a:prstGeom>
        </p:spPr>
      </p:pic>
    </p:spTree>
    <p:extLst>
      <p:ext uri="{BB962C8B-B14F-4D97-AF65-F5344CB8AC3E}">
        <p14:creationId xmlns:p14="http://schemas.microsoft.com/office/powerpoint/2010/main" val="36299112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291068"/>
            <a:ext cx="3599542" cy="6096864"/>
          </a:xfrm>
          <a:solidFill>
            <a:schemeClr val="accent1"/>
          </a:solidFill>
        </p:spPr>
        <p:txBody>
          <a:bodyPr tIns="182880">
            <a:noAutofit/>
          </a:bodyPr>
          <a:lstStyle>
            <a:lvl1pPr marL="0" indent="0">
              <a:buNone/>
              <a:defRPr>
                <a:solidFill>
                  <a:schemeClr val="bg1"/>
                </a:solidFill>
              </a:defRPr>
            </a:lvl1pPr>
          </a:lstStyle>
          <a:p>
            <a:pPr lvl="0"/>
            <a:r>
              <a:rPr lang="en-US" dirty="0"/>
              <a:t>Agenda</a:t>
            </a:r>
          </a:p>
        </p:txBody>
      </p:sp>
      <p:sp>
        <p:nvSpPr>
          <p:cNvPr id="6" name="Text Placeholder 5"/>
          <p:cNvSpPr>
            <a:spLocks noGrp="1"/>
          </p:cNvSpPr>
          <p:nvPr>
            <p:ph type="body" sz="quarter" idx="11" hasCustomPrompt="1"/>
          </p:nvPr>
        </p:nvSpPr>
        <p:spPr>
          <a:xfrm>
            <a:off x="4751363" y="291068"/>
            <a:ext cx="6872590" cy="6275864"/>
          </a:xfrm>
        </p:spPr>
        <p:txBody>
          <a:bodyPr tIns="182880">
            <a:noAutofit/>
          </a:bodyPr>
          <a:lstStyle>
            <a:lvl1pPr marL="0" indent="0">
              <a:buNone/>
              <a:defRPr baseline="0"/>
            </a:lvl1pPr>
            <a:lvl2pPr marL="0" indent="0">
              <a:buNone/>
              <a:defRPr baseline="30000"/>
            </a:lvl2pPr>
          </a:lstStyle>
          <a:p>
            <a:pPr lvl="0"/>
            <a:r>
              <a:rPr lang="en-US" dirty="0"/>
              <a:t>Item 1</a:t>
            </a:r>
          </a:p>
          <a:p>
            <a:pPr lvl="1"/>
            <a:r>
              <a:rPr lang="en-US" dirty="0"/>
              <a:t>[Indent to get 2nd level]</a:t>
            </a:r>
          </a:p>
          <a:p>
            <a:pPr lvl="0"/>
            <a:r>
              <a:rPr lang="en-US" dirty="0" err="1"/>
              <a:t>Outdent</a:t>
            </a:r>
            <a:r>
              <a:rPr lang="en-US" dirty="0"/>
              <a:t> to get back to 1st level </a:t>
            </a:r>
          </a:p>
          <a:p>
            <a:pPr lvl="1"/>
            <a:r>
              <a:rPr lang="en-US" dirty="0"/>
              <a:t> </a:t>
            </a:r>
          </a:p>
          <a:p>
            <a:pPr lvl="0"/>
            <a:endParaRPr lang="en-US" dirty="0"/>
          </a:p>
        </p:txBody>
      </p:sp>
    </p:spTree>
    <p:extLst>
      <p:ext uri="{BB962C8B-B14F-4D97-AF65-F5344CB8AC3E}">
        <p14:creationId xmlns:p14="http://schemas.microsoft.com/office/powerpoint/2010/main" val="191610082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392215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791718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44662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05433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81910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22997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105119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86E03-1A6F-4A12-9AF9-AF81B8631C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E2D056-7E26-4E28-AEF2-CC47BFD0C9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C0D1CB-9797-409A-A8BD-2BE978D46AE8}"/>
              </a:ext>
            </a:extLst>
          </p:cNvPr>
          <p:cNvSpPr>
            <a:spLocks noGrp="1"/>
          </p:cNvSpPr>
          <p:nvPr>
            <p:ph type="dt" sz="half" idx="10"/>
          </p:nvPr>
        </p:nvSpPr>
        <p:spPr/>
        <p:txBody>
          <a:bodyPr/>
          <a:lstStyle/>
          <a:p>
            <a:fld id="{BE51CF9F-853C-41A2-B5FB-9FE1D4E211B5}" type="datetimeFigureOut">
              <a:rPr lang="en-US" smtClean="0"/>
              <a:t>1/27/2021</a:t>
            </a:fld>
            <a:endParaRPr lang="en-US"/>
          </a:p>
        </p:txBody>
      </p:sp>
      <p:sp>
        <p:nvSpPr>
          <p:cNvPr id="5" name="Footer Placeholder 4">
            <a:extLst>
              <a:ext uri="{FF2B5EF4-FFF2-40B4-BE49-F238E27FC236}">
                <a16:creationId xmlns:a16="http://schemas.microsoft.com/office/drawing/2014/main" id="{31D62289-4DBB-4CAC-8F5B-18FA216B69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2B1C53-7058-4E78-A623-C9928B3EC94E}"/>
              </a:ext>
            </a:extLst>
          </p:cNvPr>
          <p:cNvSpPr>
            <a:spLocks noGrp="1"/>
          </p:cNvSpPr>
          <p:nvPr>
            <p:ph type="sldNum" sz="quarter" idx="12"/>
          </p:nvPr>
        </p:nvSpPr>
        <p:spPr/>
        <p:txBody>
          <a:bodyPr/>
          <a:lstStyle/>
          <a:p>
            <a:fld id="{25CC0BA7-C8B9-459F-9C8F-C9E3941C2C43}" type="slidenum">
              <a:rPr lang="en-US" smtClean="0"/>
              <a:t>‹#›</a:t>
            </a:fld>
            <a:endParaRPr lang="en-US"/>
          </a:p>
        </p:txBody>
      </p:sp>
    </p:spTree>
    <p:extLst>
      <p:ext uri="{BB962C8B-B14F-4D97-AF65-F5344CB8AC3E}">
        <p14:creationId xmlns:p14="http://schemas.microsoft.com/office/powerpoint/2010/main" val="28214389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57924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116030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lgn="r">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51319864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509758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89537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5349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5698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163592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9211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8516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865D9-7EC3-4533-B891-2E2B97F6F9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23EDD8-3876-46B7-80D2-8FB9B3A91F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7D6EDE-F880-41DA-820E-76A841414D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1F3091-BADD-4BEE-BEF4-1319909A9CBD}"/>
              </a:ext>
            </a:extLst>
          </p:cNvPr>
          <p:cNvSpPr>
            <a:spLocks noGrp="1"/>
          </p:cNvSpPr>
          <p:nvPr>
            <p:ph type="dt" sz="half" idx="10"/>
          </p:nvPr>
        </p:nvSpPr>
        <p:spPr/>
        <p:txBody>
          <a:bodyPr/>
          <a:lstStyle/>
          <a:p>
            <a:fld id="{BE51CF9F-853C-41A2-B5FB-9FE1D4E211B5}" type="datetimeFigureOut">
              <a:rPr lang="en-US" smtClean="0"/>
              <a:t>1/27/2021</a:t>
            </a:fld>
            <a:endParaRPr lang="en-US"/>
          </a:p>
        </p:txBody>
      </p:sp>
      <p:sp>
        <p:nvSpPr>
          <p:cNvPr id="6" name="Footer Placeholder 5">
            <a:extLst>
              <a:ext uri="{FF2B5EF4-FFF2-40B4-BE49-F238E27FC236}">
                <a16:creationId xmlns:a16="http://schemas.microsoft.com/office/drawing/2014/main" id="{8EC8E36E-464D-442C-9FF1-BCF5383636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BF3D30-6E0D-410E-86B3-1ED2CCDD0A9F}"/>
              </a:ext>
            </a:extLst>
          </p:cNvPr>
          <p:cNvSpPr>
            <a:spLocks noGrp="1"/>
          </p:cNvSpPr>
          <p:nvPr>
            <p:ph type="sldNum" sz="quarter" idx="12"/>
          </p:nvPr>
        </p:nvSpPr>
        <p:spPr/>
        <p:txBody>
          <a:bodyPr/>
          <a:lstStyle/>
          <a:p>
            <a:fld id="{25CC0BA7-C8B9-459F-9C8F-C9E3941C2C43}" type="slidenum">
              <a:rPr lang="en-US" smtClean="0"/>
              <a:t>‹#›</a:t>
            </a:fld>
            <a:endParaRPr lang="en-US"/>
          </a:p>
        </p:txBody>
      </p:sp>
    </p:spTree>
    <p:extLst>
      <p:ext uri="{BB962C8B-B14F-4D97-AF65-F5344CB8AC3E}">
        <p14:creationId xmlns:p14="http://schemas.microsoft.com/office/powerpoint/2010/main" val="15001727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4974924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arge Photo with Tex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p:spPr>
        <p:txBody>
          <a:bodyPr anchor="ctr">
            <a:noAutofit/>
          </a:bodyPr>
          <a:lstStyle>
            <a:lvl1pPr marL="0" indent="0" algn="ctr">
              <a:buNone/>
              <a:defRPr sz="1961"/>
            </a:lvl1pPr>
          </a:lstStyle>
          <a:p>
            <a:r>
              <a:rPr lang="en-US" dirty="0"/>
              <a:t>Click icon to add photo</a:t>
            </a:r>
          </a:p>
        </p:txBody>
      </p:sp>
      <p:sp>
        <p:nvSpPr>
          <p:cNvPr id="6" name="Text Placeholder 5"/>
          <p:cNvSpPr>
            <a:spLocks noGrp="1"/>
          </p:cNvSpPr>
          <p:nvPr>
            <p:ph type="body" sz="quarter" idx="11" hasCustomPrompt="1"/>
          </p:nvPr>
        </p:nvSpPr>
        <p:spPr>
          <a:xfrm>
            <a:off x="269239" y="291069"/>
            <a:ext cx="4482124" cy="6096864"/>
          </a:xfrm>
          <a:solidFill>
            <a:schemeClr val="accent2"/>
          </a:solidFill>
        </p:spPr>
        <p:txBody>
          <a:bodyPr tIns="182880">
            <a:noAutofit/>
          </a:bodyPr>
          <a:lstStyle>
            <a:lvl1pPr marL="0" indent="0">
              <a:buNone/>
              <a:defRPr sz="3921" baseline="0">
                <a:solidFill>
                  <a:schemeClr val="bg1"/>
                </a:solidFill>
              </a:defRPr>
            </a:lvl1pPr>
            <a:lvl2pPr marL="336145" indent="0">
              <a:buNone/>
              <a:defRPr/>
            </a:lvl2pPr>
          </a:lstStyle>
          <a:p>
            <a:pPr lvl="0"/>
            <a:r>
              <a:rPr lang="en-US" dirty="0"/>
              <a:t>Text here – 40 </a:t>
            </a:r>
            <a:r>
              <a:rPr lang="en-US" dirty="0" err="1"/>
              <a:t>pt</a:t>
            </a:r>
            <a:r>
              <a:rPr lang="en-US" dirty="0"/>
              <a:t> title, 20 </a:t>
            </a:r>
            <a:r>
              <a:rPr lang="en-US" dirty="0" err="1"/>
              <a:t>pt</a:t>
            </a:r>
            <a:r>
              <a:rPr lang="en-US" dirty="0"/>
              <a:t> additional text</a:t>
            </a:r>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175417354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with Tex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p:spPr>
        <p:txBody>
          <a:bodyPr anchor="ctr">
            <a:noAutofit/>
          </a:bodyPr>
          <a:lstStyle>
            <a:lvl1pPr marL="0" indent="0" algn="ctr">
              <a:buNone/>
              <a:defRPr sz="2745"/>
            </a:lvl1pPr>
          </a:lstStyle>
          <a:p>
            <a:r>
              <a:rPr lang="en-US" dirty="0"/>
              <a:t>Click to add picture</a:t>
            </a:r>
          </a:p>
        </p:txBody>
      </p:sp>
      <p:sp>
        <p:nvSpPr>
          <p:cNvPr id="6" name="Text Placeholder 5"/>
          <p:cNvSpPr>
            <a:spLocks noGrp="1"/>
          </p:cNvSpPr>
          <p:nvPr>
            <p:ph type="body" sz="quarter" idx="11" hasCustomPrompt="1"/>
          </p:nvPr>
        </p:nvSpPr>
        <p:spPr>
          <a:xfrm>
            <a:off x="269239" y="4773829"/>
            <a:ext cx="5378549" cy="724246"/>
          </a:xfrm>
        </p:spPr>
        <p:txBody>
          <a:bodyPr/>
          <a:lstStyle>
            <a:lvl1pPr marL="0" indent="0">
              <a:buNone/>
              <a:defRPr baseline="0"/>
            </a:lvl1pPr>
          </a:lstStyle>
          <a:p>
            <a:pPr lvl="0"/>
            <a:r>
              <a:rPr lang="en-US" dirty="0"/>
              <a:t>Text on a photo</a:t>
            </a:r>
          </a:p>
        </p:txBody>
      </p:sp>
    </p:spTree>
    <p:extLst>
      <p:ext uri="{BB962C8B-B14F-4D97-AF65-F5344CB8AC3E}">
        <p14:creationId xmlns:p14="http://schemas.microsoft.com/office/powerpoint/2010/main" val="148771656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 PhotoTi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hasCustomPrompt="1"/>
          </p:nvPr>
        </p:nvSpPr>
        <p:spPr>
          <a:xfrm>
            <a:off x="269239" y="2084172"/>
            <a:ext cx="1900421" cy="2689656"/>
          </a:xfrm>
        </p:spPr>
        <p:txBody>
          <a:bodyPr>
            <a:noAutofit/>
          </a:bodyPr>
          <a:lstStyle>
            <a:lvl1pPr marL="0" indent="0">
              <a:buNone/>
              <a:defRPr sz="2353"/>
            </a:lvl1pPr>
          </a:lstStyle>
          <a:p>
            <a:r>
              <a:rPr lang="en-US" dirty="0"/>
              <a:t>Click to insert picture</a:t>
            </a:r>
          </a:p>
        </p:txBody>
      </p:sp>
      <p:sp>
        <p:nvSpPr>
          <p:cNvPr id="5" name="Picture Placeholder 3"/>
          <p:cNvSpPr>
            <a:spLocks noGrp="1"/>
          </p:cNvSpPr>
          <p:nvPr>
            <p:ph type="pic" sz="quarter" idx="11" hasCustomPrompt="1"/>
          </p:nvPr>
        </p:nvSpPr>
        <p:spPr>
          <a:xfrm>
            <a:off x="2208517" y="2084172"/>
            <a:ext cx="1900421" cy="2689656"/>
          </a:xfrm>
        </p:spPr>
        <p:txBody>
          <a:bodyPr>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a:lvl1pPr>
          </a:lstStyle>
          <a:p>
            <a:r>
              <a:rPr lang="en-US" dirty="0"/>
              <a:t>Click to insert picture</a:t>
            </a:r>
          </a:p>
          <a:p>
            <a:endParaRPr lang="en-US" dirty="0"/>
          </a:p>
        </p:txBody>
      </p:sp>
      <p:sp>
        <p:nvSpPr>
          <p:cNvPr id="6" name="Picture Placeholder 3"/>
          <p:cNvSpPr>
            <a:spLocks noGrp="1"/>
          </p:cNvSpPr>
          <p:nvPr>
            <p:ph type="pic" sz="quarter" idx="12" hasCustomPrompt="1"/>
          </p:nvPr>
        </p:nvSpPr>
        <p:spPr>
          <a:xfrm>
            <a:off x="4147796" y="2084172"/>
            <a:ext cx="1900421" cy="2689656"/>
          </a:xfrm>
        </p:spPr>
        <p:txBody>
          <a:bodyPr>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a:lvl1pPr>
          </a:lstStyle>
          <a:p>
            <a:r>
              <a:rPr lang="en-US" dirty="0"/>
              <a:t>Click to insert picture</a:t>
            </a:r>
          </a:p>
          <a:p>
            <a:endParaRPr lang="en-US" dirty="0"/>
          </a:p>
        </p:txBody>
      </p:sp>
      <p:sp>
        <p:nvSpPr>
          <p:cNvPr id="12" name="Text Placeholder 11"/>
          <p:cNvSpPr>
            <a:spLocks noGrp="1"/>
          </p:cNvSpPr>
          <p:nvPr>
            <p:ph type="body" sz="quarter" idx="13" hasCustomPrompt="1"/>
          </p:nvPr>
        </p:nvSpPr>
        <p:spPr>
          <a:xfrm>
            <a:off x="269239" y="4773829"/>
            <a:ext cx="1900421" cy="832882"/>
          </a:xfrm>
        </p:spPr>
        <p:txBody>
          <a:bodyPr/>
          <a:lstStyle>
            <a:lvl1pPr marL="0" indent="0">
              <a:buNone/>
              <a:defRPr sz="2353">
                <a:latin typeface="+mn-lt"/>
              </a:defRPr>
            </a:lvl1pPr>
            <a:lvl2pPr marL="336145" indent="0">
              <a:buNone/>
              <a:defRPr sz="1765">
                <a:latin typeface="+mn-lt"/>
              </a:defRPr>
            </a:lvl2pPr>
          </a:lstStyle>
          <a:p>
            <a:pPr lvl="0"/>
            <a:r>
              <a:rPr lang="en-US" dirty="0"/>
              <a:t>Optional text</a:t>
            </a:r>
          </a:p>
        </p:txBody>
      </p:sp>
      <p:sp>
        <p:nvSpPr>
          <p:cNvPr id="13" name="Text Placeholder 11"/>
          <p:cNvSpPr>
            <a:spLocks noGrp="1"/>
          </p:cNvSpPr>
          <p:nvPr>
            <p:ph type="body" sz="quarter" idx="14" hasCustomPrompt="1"/>
          </p:nvPr>
        </p:nvSpPr>
        <p:spPr>
          <a:xfrm>
            <a:off x="2208517" y="4773829"/>
            <a:ext cx="1900421" cy="832882"/>
          </a:xfrm>
        </p:spPr>
        <p:txBody>
          <a:bodyPr/>
          <a:lstStyle>
            <a:lvl1pPr marL="0" indent="0">
              <a:buNone/>
              <a:defRPr sz="2353">
                <a:latin typeface="+mn-lt"/>
              </a:defRPr>
            </a:lvl1pPr>
            <a:lvl2pPr marL="336145" indent="0">
              <a:buNone/>
              <a:defRPr sz="1765">
                <a:latin typeface="+mn-lt"/>
              </a:defRPr>
            </a:lvl2pPr>
          </a:lstStyle>
          <a:p>
            <a:pPr lvl="0"/>
            <a:r>
              <a:rPr lang="en-US" dirty="0"/>
              <a:t>Optional text</a:t>
            </a:r>
          </a:p>
        </p:txBody>
      </p:sp>
      <p:sp>
        <p:nvSpPr>
          <p:cNvPr id="14" name="Text Placeholder 11"/>
          <p:cNvSpPr>
            <a:spLocks noGrp="1"/>
          </p:cNvSpPr>
          <p:nvPr>
            <p:ph type="body" sz="quarter" idx="15" hasCustomPrompt="1"/>
          </p:nvPr>
        </p:nvSpPr>
        <p:spPr>
          <a:xfrm>
            <a:off x="4147796" y="4773829"/>
            <a:ext cx="1900421" cy="832882"/>
          </a:xfrm>
        </p:spPr>
        <p:txBody>
          <a:bodyPr/>
          <a:lstStyle>
            <a:lvl1pPr marL="0" indent="0">
              <a:buNone/>
              <a:defRPr sz="2353">
                <a:latin typeface="+mn-lt"/>
              </a:defRPr>
            </a:lvl1pPr>
            <a:lvl2pPr marL="336145" indent="0">
              <a:buNone/>
              <a:defRPr sz="1765">
                <a:latin typeface="+mn-lt"/>
              </a:defRPr>
            </a:lvl2pPr>
          </a:lstStyle>
          <a:p>
            <a:pPr lvl="0"/>
            <a:r>
              <a:rPr lang="en-US" dirty="0"/>
              <a:t>Optional text</a:t>
            </a:r>
          </a:p>
        </p:txBody>
      </p:sp>
      <p:sp>
        <p:nvSpPr>
          <p:cNvPr id="17" name="Picture Placeholder 3"/>
          <p:cNvSpPr>
            <a:spLocks noGrp="1"/>
          </p:cNvSpPr>
          <p:nvPr>
            <p:ph type="pic" sz="quarter" idx="16" hasCustomPrompt="1"/>
          </p:nvPr>
        </p:nvSpPr>
        <p:spPr>
          <a:xfrm>
            <a:off x="6087074" y="2084172"/>
            <a:ext cx="1900421" cy="2689656"/>
          </a:xfrm>
        </p:spPr>
        <p:txBody>
          <a:bodyPr>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a:lvl1pPr>
          </a:lstStyle>
          <a:p>
            <a:r>
              <a:rPr lang="en-US" dirty="0"/>
              <a:t>Click to insert picture</a:t>
            </a:r>
          </a:p>
          <a:p>
            <a:endParaRPr lang="en-US" dirty="0"/>
          </a:p>
        </p:txBody>
      </p:sp>
      <p:sp>
        <p:nvSpPr>
          <p:cNvPr id="18" name="Text Placeholder 11"/>
          <p:cNvSpPr>
            <a:spLocks noGrp="1"/>
          </p:cNvSpPr>
          <p:nvPr>
            <p:ph type="body" sz="quarter" idx="17" hasCustomPrompt="1"/>
          </p:nvPr>
        </p:nvSpPr>
        <p:spPr>
          <a:xfrm>
            <a:off x="6087074" y="4773829"/>
            <a:ext cx="1900421" cy="832882"/>
          </a:xfrm>
        </p:spPr>
        <p:txBody>
          <a:bodyPr/>
          <a:lstStyle>
            <a:lvl1pPr marL="0" indent="0">
              <a:buNone/>
              <a:defRPr sz="2353">
                <a:latin typeface="+mn-lt"/>
              </a:defRPr>
            </a:lvl1pPr>
            <a:lvl2pPr marL="336145" indent="0">
              <a:buNone/>
              <a:defRPr sz="1765">
                <a:latin typeface="+mn-lt"/>
              </a:defRPr>
            </a:lvl2pPr>
          </a:lstStyle>
          <a:p>
            <a:pPr lvl="0"/>
            <a:r>
              <a:rPr lang="en-US" dirty="0"/>
              <a:t>Optional text</a:t>
            </a:r>
          </a:p>
        </p:txBody>
      </p:sp>
      <p:sp>
        <p:nvSpPr>
          <p:cNvPr id="24" name="Picture Placeholder 3"/>
          <p:cNvSpPr>
            <a:spLocks noGrp="1"/>
          </p:cNvSpPr>
          <p:nvPr>
            <p:ph type="pic" sz="quarter" idx="18" hasCustomPrompt="1"/>
          </p:nvPr>
        </p:nvSpPr>
        <p:spPr>
          <a:xfrm>
            <a:off x="8026353" y="2084172"/>
            <a:ext cx="1900421" cy="2689656"/>
          </a:xfrm>
        </p:spPr>
        <p:txBody>
          <a:bodyPr>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a:lvl1pPr>
          </a:lstStyle>
          <a:p>
            <a:r>
              <a:rPr lang="en-US" dirty="0"/>
              <a:t>Click to insert picture</a:t>
            </a:r>
          </a:p>
          <a:p>
            <a:endParaRPr lang="en-US" dirty="0"/>
          </a:p>
        </p:txBody>
      </p:sp>
      <p:sp>
        <p:nvSpPr>
          <p:cNvPr id="25" name="Text Placeholder 11"/>
          <p:cNvSpPr>
            <a:spLocks noGrp="1"/>
          </p:cNvSpPr>
          <p:nvPr>
            <p:ph type="body" sz="quarter" idx="19" hasCustomPrompt="1"/>
          </p:nvPr>
        </p:nvSpPr>
        <p:spPr>
          <a:xfrm>
            <a:off x="8026353" y="4773829"/>
            <a:ext cx="1900421" cy="832882"/>
          </a:xfrm>
        </p:spPr>
        <p:txBody>
          <a:bodyPr/>
          <a:lstStyle>
            <a:lvl1pPr marL="0" indent="0">
              <a:buNone/>
              <a:defRPr sz="2353">
                <a:latin typeface="+mn-lt"/>
              </a:defRPr>
            </a:lvl1pPr>
            <a:lvl2pPr marL="336145" indent="0">
              <a:buNone/>
              <a:defRPr sz="1765">
                <a:latin typeface="+mn-lt"/>
              </a:defRPr>
            </a:lvl2pPr>
          </a:lstStyle>
          <a:p>
            <a:pPr lvl="0"/>
            <a:r>
              <a:rPr lang="en-US" dirty="0"/>
              <a:t>Optional text</a:t>
            </a:r>
          </a:p>
        </p:txBody>
      </p:sp>
      <p:sp>
        <p:nvSpPr>
          <p:cNvPr id="26" name="Picture Placeholder 3"/>
          <p:cNvSpPr>
            <a:spLocks noGrp="1"/>
          </p:cNvSpPr>
          <p:nvPr>
            <p:ph type="pic" sz="quarter" idx="20" hasCustomPrompt="1"/>
          </p:nvPr>
        </p:nvSpPr>
        <p:spPr>
          <a:xfrm>
            <a:off x="9965629" y="2084172"/>
            <a:ext cx="1945242" cy="2689656"/>
          </a:xfrm>
        </p:spPr>
        <p:txBody>
          <a:bodyPr>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a:lvl1pPr>
          </a:lstStyle>
          <a:p>
            <a:r>
              <a:rPr lang="en-US" dirty="0"/>
              <a:t>Click to insert picture</a:t>
            </a:r>
          </a:p>
          <a:p>
            <a:endParaRPr lang="en-US" dirty="0"/>
          </a:p>
        </p:txBody>
      </p:sp>
      <p:sp>
        <p:nvSpPr>
          <p:cNvPr id="27" name="Text Placeholder 11"/>
          <p:cNvSpPr>
            <a:spLocks noGrp="1"/>
          </p:cNvSpPr>
          <p:nvPr>
            <p:ph type="body" sz="quarter" idx="21" hasCustomPrompt="1"/>
          </p:nvPr>
        </p:nvSpPr>
        <p:spPr>
          <a:xfrm>
            <a:off x="9965629" y="4773829"/>
            <a:ext cx="1945242" cy="832882"/>
          </a:xfrm>
        </p:spPr>
        <p:txBody>
          <a:bodyPr/>
          <a:lstStyle>
            <a:lvl1pPr marL="0" indent="0">
              <a:buNone/>
              <a:defRPr sz="2353">
                <a:latin typeface="+mn-lt"/>
              </a:defRPr>
            </a:lvl1pPr>
            <a:lvl2pPr marL="336145" indent="0">
              <a:buNone/>
              <a:defRPr sz="1765">
                <a:latin typeface="+mn-lt"/>
              </a:defRPr>
            </a:lvl2pPr>
          </a:lstStyle>
          <a:p>
            <a:pPr lvl="0"/>
            <a:r>
              <a:rPr lang="en-US" dirty="0"/>
              <a:t>Optional text</a:t>
            </a:r>
          </a:p>
        </p:txBody>
      </p:sp>
    </p:spTree>
    <p:extLst>
      <p:ext uri="{BB962C8B-B14F-4D97-AF65-F5344CB8AC3E}">
        <p14:creationId xmlns:p14="http://schemas.microsoft.com/office/powerpoint/2010/main" val="24927657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043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552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6840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784398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228034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622128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02629-548C-4378-9B78-7C28BF1A8D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1D1DF4-0553-497B-9BAC-C173089DCD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8AFE8F-54D2-4F62-977E-FCDBEA71C7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EECD16-C536-4A73-9CC6-D7F341720F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3613B2-2B45-4302-89EB-83B87F698D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EEF8A0-4AF9-4E85-9AD6-75CA3C2E5271}"/>
              </a:ext>
            </a:extLst>
          </p:cNvPr>
          <p:cNvSpPr>
            <a:spLocks noGrp="1"/>
          </p:cNvSpPr>
          <p:nvPr>
            <p:ph type="dt" sz="half" idx="10"/>
          </p:nvPr>
        </p:nvSpPr>
        <p:spPr/>
        <p:txBody>
          <a:bodyPr/>
          <a:lstStyle/>
          <a:p>
            <a:fld id="{BE51CF9F-853C-41A2-B5FB-9FE1D4E211B5}" type="datetimeFigureOut">
              <a:rPr lang="en-US" smtClean="0"/>
              <a:t>1/27/2021</a:t>
            </a:fld>
            <a:endParaRPr lang="en-US"/>
          </a:p>
        </p:txBody>
      </p:sp>
      <p:sp>
        <p:nvSpPr>
          <p:cNvPr id="8" name="Footer Placeholder 7">
            <a:extLst>
              <a:ext uri="{FF2B5EF4-FFF2-40B4-BE49-F238E27FC236}">
                <a16:creationId xmlns:a16="http://schemas.microsoft.com/office/drawing/2014/main" id="{3C013F38-FDA7-41C8-A9C5-6E1FFC50A3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D1573F-5656-4B7D-BDBD-3D4C60D84B6A}"/>
              </a:ext>
            </a:extLst>
          </p:cNvPr>
          <p:cNvSpPr>
            <a:spLocks noGrp="1"/>
          </p:cNvSpPr>
          <p:nvPr>
            <p:ph type="sldNum" sz="quarter" idx="12"/>
          </p:nvPr>
        </p:nvSpPr>
        <p:spPr/>
        <p:txBody>
          <a:bodyPr/>
          <a:lstStyle/>
          <a:p>
            <a:fld id="{25CC0BA7-C8B9-459F-9C8F-C9E3941C2C43}" type="slidenum">
              <a:rPr lang="en-US" smtClean="0"/>
              <a:t>‹#›</a:t>
            </a:fld>
            <a:endParaRPr lang="en-US"/>
          </a:p>
        </p:txBody>
      </p:sp>
    </p:spTree>
    <p:extLst>
      <p:ext uri="{BB962C8B-B14F-4D97-AF65-F5344CB8AC3E}">
        <p14:creationId xmlns:p14="http://schemas.microsoft.com/office/powerpoint/2010/main" val="41399153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16639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52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518510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425525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723128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94836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268160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56469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723035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63846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E7A9-48E8-4455-8E91-2B3DEA58C8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6FE69C-BEE6-4F7E-AA42-BD4FC42BC7A7}"/>
              </a:ext>
            </a:extLst>
          </p:cNvPr>
          <p:cNvSpPr>
            <a:spLocks noGrp="1"/>
          </p:cNvSpPr>
          <p:nvPr>
            <p:ph type="dt" sz="half" idx="10"/>
          </p:nvPr>
        </p:nvSpPr>
        <p:spPr/>
        <p:txBody>
          <a:bodyPr/>
          <a:lstStyle/>
          <a:p>
            <a:fld id="{BE51CF9F-853C-41A2-B5FB-9FE1D4E211B5}" type="datetimeFigureOut">
              <a:rPr lang="en-US" smtClean="0"/>
              <a:t>1/27/2021</a:t>
            </a:fld>
            <a:endParaRPr lang="en-US"/>
          </a:p>
        </p:txBody>
      </p:sp>
      <p:sp>
        <p:nvSpPr>
          <p:cNvPr id="4" name="Footer Placeholder 3">
            <a:extLst>
              <a:ext uri="{FF2B5EF4-FFF2-40B4-BE49-F238E27FC236}">
                <a16:creationId xmlns:a16="http://schemas.microsoft.com/office/drawing/2014/main" id="{0EF384B9-546A-4D1E-89F9-7029F6A86C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14ADCC-0ED8-48E0-B5EA-F9894DA90C99}"/>
              </a:ext>
            </a:extLst>
          </p:cNvPr>
          <p:cNvSpPr>
            <a:spLocks noGrp="1"/>
          </p:cNvSpPr>
          <p:nvPr>
            <p:ph type="sldNum" sz="quarter" idx="12"/>
          </p:nvPr>
        </p:nvSpPr>
        <p:spPr/>
        <p:txBody>
          <a:bodyPr/>
          <a:lstStyle/>
          <a:p>
            <a:fld id="{25CC0BA7-C8B9-459F-9C8F-C9E3941C2C43}" type="slidenum">
              <a:rPr lang="en-US" smtClean="0"/>
              <a:t>‹#›</a:t>
            </a:fld>
            <a:endParaRPr lang="en-US"/>
          </a:p>
        </p:txBody>
      </p:sp>
    </p:spTree>
    <p:extLst>
      <p:ext uri="{BB962C8B-B14F-4D97-AF65-F5344CB8AC3E}">
        <p14:creationId xmlns:p14="http://schemas.microsoft.com/office/powerpoint/2010/main" val="10400197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4129124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116459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070478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335572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309884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382882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34178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43194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246777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756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24FA95-03A7-4B67-9814-B4C26E3C896C}"/>
              </a:ext>
            </a:extLst>
          </p:cNvPr>
          <p:cNvSpPr>
            <a:spLocks noGrp="1"/>
          </p:cNvSpPr>
          <p:nvPr>
            <p:ph type="dt" sz="half" idx="10"/>
          </p:nvPr>
        </p:nvSpPr>
        <p:spPr/>
        <p:txBody>
          <a:bodyPr/>
          <a:lstStyle/>
          <a:p>
            <a:fld id="{BE51CF9F-853C-41A2-B5FB-9FE1D4E211B5}" type="datetimeFigureOut">
              <a:rPr lang="en-US" smtClean="0"/>
              <a:t>1/27/2021</a:t>
            </a:fld>
            <a:endParaRPr lang="en-US"/>
          </a:p>
        </p:txBody>
      </p:sp>
      <p:sp>
        <p:nvSpPr>
          <p:cNvPr id="3" name="Footer Placeholder 2">
            <a:extLst>
              <a:ext uri="{FF2B5EF4-FFF2-40B4-BE49-F238E27FC236}">
                <a16:creationId xmlns:a16="http://schemas.microsoft.com/office/drawing/2014/main" id="{3AA9E575-F076-476B-8B60-9EA9C553DC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61F517-0137-4453-B773-2E0C9D034B5E}"/>
              </a:ext>
            </a:extLst>
          </p:cNvPr>
          <p:cNvSpPr>
            <a:spLocks noGrp="1"/>
          </p:cNvSpPr>
          <p:nvPr>
            <p:ph type="sldNum" sz="quarter" idx="12"/>
          </p:nvPr>
        </p:nvSpPr>
        <p:spPr/>
        <p:txBody>
          <a:bodyPr/>
          <a:lstStyle/>
          <a:p>
            <a:fld id="{25CC0BA7-C8B9-459F-9C8F-C9E3941C2C43}" type="slidenum">
              <a:rPr lang="en-US" smtClean="0"/>
              <a:t>‹#›</a:t>
            </a:fld>
            <a:endParaRPr lang="en-US"/>
          </a:p>
        </p:txBody>
      </p:sp>
    </p:spTree>
    <p:extLst>
      <p:ext uri="{BB962C8B-B14F-4D97-AF65-F5344CB8AC3E}">
        <p14:creationId xmlns:p14="http://schemas.microsoft.com/office/powerpoint/2010/main" val="260871209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2079962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154298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927709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60054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1489142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128198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1098173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2942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862026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29092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B21AA-3BBD-4A23-AE6F-9F7D8FC190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E7A1AD-4DFB-4626-ABFC-69AEF230EA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6913A6-D0A5-4BDB-9D45-80370866A5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BE9B32-0F35-4F38-ABEE-123D55BFBD7E}"/>
              </a:ext>
            </a:extLst>
          </p:cNvPr>
          <p:cNvSpPr>
            <a:spLocks noGrp="1"/>
          </p:cNvSpPr>
          <p:nvPr>
            <p:ph type="dt" sz="half" idx="10"/>
          </p:nvPr>
        </p:nvSpPr>
        <p:spPr/>
        <p:txBody>
          <a:bodyPr/>
          <a:lstStyle/>
          <a:p>
            <a:fld id="{BE51CF9F-853C-41A2-B5FB-9FE1D4E211B5}" type="datetimeFigureOut">
              <a:rPr lang="en-US" smtClean="0"/>
              <a:t>1/27/2021</a:t>
            </a:fld>
            <a:endParaRPr lang="en-US"/>
          </a:p>
        </p:txBody>
      </p:sp>
      <p:sp>
        <p:nvSpPr>
          <p:cNvPr id="6" name="Footer Placeholder 5">
            <a:extLst>
              <a:ext uri="{FF2B5EF4-FFF2-40B4-BE49-F238E27FC236}">
                <a16:creationId xmlns:a16="http://schemas.microsoft.com/office/drawing/2014/main" id="{0D98D445-E59E-456F-8D01-B83E83393B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72F4AB-7BD5-470E-B1B0-DA72D2BE5860}"/>
              </a:ext>
            </a:extLst>
          </p:cNvPr>
          <p:cNvSpPr>
            <a:spLocks noGrp="1"/>
          </p:cNvSpPr>
          <p:nvPr>
            <p:ph type="sldNum" sz="quarter" idx="12"/>
          </p:nvPr>
        </p:nvSpPr>
        <p:spPr/>
        <p:txBody>
          <a:bodyPr/>
          <a:lstStyle/>
          <a:p>
            <a:fld id="{25CC0BA7-C8B9-459F-9C8F-C9E3941C2C43}" type="slidenum">
              <a:rPr lang="en-US" smtClean="0"/>
              <a:t>‹#›</a:t>
            </a:fld>
            <a:endParaRPr lang="en-US"/>
          </a:p>
        </p:txBody>
      </p:sp>
    </p:spTree>
    <p:extLst>
      <p:ext uri="{BB962C8B-B14F-4D97-AF65-F5344CB8AC3E}">
        <p14:creationId xmlns:p14="http://schemas.microsoft.com/office/powerpoint/2010/main" val="66991028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43937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20444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024250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54017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00354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43794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dirty="0"/>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56002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dirty="0"/>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3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139459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528056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A3974-BA9B-4851-A1DE-7AC1942B9B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F9E70B-8951-41F0-9A08-2287B7483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A3B4B7-8F15-4FF8-AB1C-11D415B12A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FACED7-9AEC-42E6-A39A-38F72A380993}"/>
              </a:ext>
            </a:extLst>
          </p:cNvPr>
          <p:cNvSpPr>
            <a:spLocks noGrp="1"/>
          </p:cNvSpPr>
          <p:nvPr>
            <p:ph type="dt" sz="half" idx="10"/>
          </p:nvPr>
        </p:nvSpPr>
        <p:spPr/>
        <p:txBody>
          <a:bodyPr/>
          <a:lstStyle/>
          <a:p>
            <a:fld id="{BE51CF9F-853C-41A2-B5FB-9FE1D4E211B5}" type="datetimeFigureOut">
              <a:rPr lang="en-US" smtClean="0"/>
              <a:t>1/27/2021</a:t>
            </a:fld>
            <a:endParaRPr lang="en-US"/>
          </a:p>
        </p:txBody>
      </p:sp>
      <p:sp>
        <p:nvSpPr>
          <p:cNvPr id="6" name="Footer Placeholder 5">
            <a:extLst>
              <a:ext uri="{FF2B5EF4-FFF2-40B4-BE49-F238E27FC236}">
                <a16:creationId xmlns:a16="http://schemas.microsoft.com/office/drawing/2014/main" id="{62EED095-41B6-4E08-9D84-72624E0FE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FF7C37-3163-409A-AE93-C56AAD77C701}"/>
              </a:ext>
            </a:extLst>
          </p:cNvPr>
          <p:cNvSpPr>
            <a:spLocks noGrp="1"/>
          </p:cNvSpPr>
          <p:nvPr>
            <p:ph type="sldNum" sz="quarter" idx="12"/>
          </p:nvPr>
        </p:nvSpPr>
        <p:spPr/>
        <p:txBody>
          <a:bodyPr/>
          <a:lstStyle/>
          <a:p>
            <a:fld id="{25CC0BA7-C8B9-459F-9C8F-C9E3941C2C43}" type="slidenum">
              <a:rPr lang="en-US" smtClean="0"/>
              <a:t>‹#›</a:t>
            </a:fld>
            <a:endParaRPr lang="en-US"/>
          </a:p>
        </p:txBody>
      </p:sp>
    </p:spTree>
    <p:extLst>
      <p:ext uri="{BB962C8B-B14F-4D97-AF65-F5344CB8AC3E}">
        <p14:creationId xmlns:p14="http://schemas.microsoft.com/office/powerpoint/2010/main" val="38344874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0898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08154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dirty="0"/>
              <a:t>Click to edit Master title style</a:t>
            </a:r>
          </a:p>
        </p:txBody>
      </p:sp>
    </p:spTree>
    <p:extLst>
      <p:ext uri="{BB962C8B-B14F-4D97-AF65-F5344CB8AC3E}">
        <p14:creationId xmlns:p14="http://schemas.microsoft.com/office/powerpoint/2010/main" val="41348522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2971906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542478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754960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645828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dirty="0"/>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95361006"/>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50943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93540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image" Target="../media/image2.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8" Type="http://schemas.openxmlformats.org/officeDocument/2006/relationships/slideLayout" Target="../slideLayouts/slideLayout21.xml"/><Relationship Id="rId3"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75.xml"/><Relationship Id="rId21" Type="http://schemas.openxmlformats.org/officeDocument/2006/relationships/slideLayout" Target="../slideLayouts/slideLayout70.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63" Type="http://schemas.openxmlformats.org/officeDocument/2006/relationships/slideLayout" Target="../slideLayouts/slideLayout112.xml"/><Relationship Id="rId68" Type="http://schemas.openxmlformats.org/officeDocument/2006/relationships/slideLayout" Target="../slideLayouts/slideLayout117.xml"/><Relationship Id="rId16" Type="http://schemas.openxmlformats.org/officeDocument/2006/relationships/slideLayout" Target="../slideLayouts/slideLayout65.xml"/><Relationship Id="rId11" Type="http://schemas.openxmlformats.org/officeDocument/2006/relationships/slideLayout" Target="../slideLayouts/slideLayout60.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53" Type="http://schemas.openxmlformats.org/officeDocument/2006/relationships/slideLayout" Target="../slideLayouts/slideLayout102.xml"/><Relationship Id="rId58" Type="http://schemas.openxmlformats.org/officeDocument/2006/relationships/slideLayout" Target="../slideLayouts/slideLayout107.xml"/><Relationship Id="rId74" Type="http://schemas.openxmlformats.org/officeDocument/2006/relationships/slideLayout" Target="../slideLayouts/slideLayout123.xml"/><Relationship Id="rId79" Type="http://schemas.openxmlformats.org/officeDocument/2006/relationships/slideLayout" Target="../slideLayouts/slideLayout128.xml"/><Relationship Id="rId5" Type="http://schemas.openxmlformats.org/officeDocument/2006/relationships/slideLayout" Target="../slideLayouts/slideLayout54.xml"/><Relationship Id="rId61" Type="http://schemas.openxmlformats.org/officeDocument/2006/relationships/slideLayout" Target="../slideLayouts/slideLayout110.xml"/><Relationship Id="rId82" Type="http://schemas.openxmlformats.org/officeDocument/2006/relationships/theme" Target="../theme/theme3.xml"/><Relationship Id="rId19" Type="http://schemas.openxmlformats.org/officeDocument/2006/relationships/slideLayout" Target="../slideLayouts/slideLayout6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56" Type="http://schemas.openxmlformats.org/officeDocument/2006/relationships/slideLayout" Target="../slideLayouts/slideLayout105.xml"/><Relationship Id="rId64" Type="http://schemas.openxmlformats.org/officeDocument/2006/relationships/slideLayout" Target="../slideLayouts/slideLayout113.xml"/><Relationship Id="rId69" Type="http://schemas.openxmlformats.org/officeDocument/2006/relationships/slideLayout" Target="../slideLayouts/slideLayout118.xml"/><Relationship Id="rId77" Type="http://schemas.openxmlformats.org/officeDocument/2006/relationships/slideLayout" Target="../slideLayouts/slideLayout126.xml"/><Relationship Id="rId8" Type="http://schemas.openxmlformats.org/officeDocument/2006/relationships/slideLayout" Target="../slideLayouts/slideLayout57.xml"/><Relationship Id="rId51" Type="http://schemas.openxmlformats.org/officeDocument/2006/relationships/slideLayout" Target="../slideLayouts/slideLayout100.xml"/><Relationship Id="rId72" Type="http://schemas.openxmlformats.org/officeDocument/2006/relationships/slideLayout" Target="../slideLayouts/slideLayout121.xml"/><Relationship Id="rId80" Type="http://schemas.openxmlformats.org/officeDocument/2006/relationships/slideLayout" Target="../slideLayouts/slideLayout129.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59" Type="http://schemas.openxmlformats.org/officeDocument/2006/relationships/slideLayout" Target="../slideLayouts/slideLayout108.xml"/><Relationship Id="rId67" Type="http://schemas.openxmlformats.org/officeDocument/2006/relationships/slideLayout" Target="../slideLayouts/slideLayout116.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54" Type="http://schemas.openxmlformats.org/officeDocument/2006/relationships/slideLayout" Target="../slideLayouts/slideLayout103.xml"/><Relationship Id="rId62" Type="http://schemas.openxmlformats.org/officeDocument/2006/relationships/slideLayout" Target="../slideLayouts/slideLayout111.xml"/><Relationship Id="rId70" Type="http://schemas.openxmlformats.org/officeDocument/2006/relationships/slideLayout" Target="../slideLayouts/slideLayout119.xml"/><Relationship Id="rId75" Type="http://schemas.openxmlformats.org/officeDocument/2006/relationships/slideLayout" Target="../slideLayouts/slideLayout124.xml"/><Relationship Id="rId83" Type="http://schemas.openxmlformats.org/officeDocument/2006/relationships/image" Target="../media/image10.emf"/><Relationship Id="rId1" Type="http://schemas.openxmlformats.org/officeDocument/2006/relationships/slideLayout" Target="../slideLayouts/slideLayout50.xml"/><Relationship Id="rId6" Type="http://schemas.openxmlformats.org/officeDocument/2006/relationships/slideLayout" Target="../slideLayouts/slideLayout55.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57" Type="http://schemas.openxmlformats.org/officeDocument/2006/relationships/slideLayout" Target="../slideLayouts/slideLayout106.xml"/><Relationship Id="rId10" Type="http://schemas.openxmlformats.org/officeDocument/2006/relationships/slideLayout" Target="../slideLayouts/slideLayout59.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slideLayout" Target="../slideLayouts/slideLayout101.xml"/><Relationship Id="rId60" Type="http://schemas.openxmlformats.org/officeDocument/2006/relationships/slideLayout" Target="../slideLayouts/slideLayout109.xml"/><Relationship Id="rId65" Type="http://schemas.openxmlformats.org/officeDocument/2006/relationships/slideLayout" Target="../slideLayouts/slideLayout114.xml"/><Relationship Id="rId73" Type="http://schemas.openxmlformats.org/officeDocument/2006/relationships/slideLayout" Target="../slideLayouts/slideLayout122.xml"/><Relationship Id="rId78" Type="http://schemas.openxmlformats.org/officeDocument/2006/relationships/slideLayout" Target="../slideLayouts/slideLayout127.xml"/><Relationship Id="rId81" Type="http://schemas.openxmlformats.org/officeDocument/2006/relationships/slideLayout" Target="../slideLayouts/slideLayout13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9" Type="http://schemas.openxmlformats.org/officeDocument/2006/relationships/slideLayout" Target="../slideLayouts/slideLayout88.xml"/><Relationship Id="rId34" Type="http://schemas.openxmlformats.org/officeDocument/2006/relationships/slideLayout" Target="../slideLayouts/slideLayout83.xml"/><Relationship Id="rId50" Type="http://schemas.openxmlformats.org/officeDocument/2006/relationships/slideLayout" Target="../slideLayouts/slideLayout99.xml"/><Relationship Id="rId55" Type="http://schemas.openxmlformats.org/officeDocument/2006/relationships/slideLayout" Target="../slideLayouts/slideLayout104.xml"/><Relationship Id="rId76" Type="http://schemas.openxmlformats.org/officeDocument/2006/relationships/slideLayout" Target="../slideLayouts/slideLayout125.xml"/><Relationship Id="rId7" Type="http://schemas.openxmlformats.org/officeDocument/2006/relationships/slideLayout" Target="../slideLayouts/slideLayout56.xml"/><Relationship Id="rId71" Type="http://schemas.openxmlformats.org/officeDocument/2006/relationships/slideLayout" Target="../slideLayouts/slideLayout120.xml"/><Relationship Id="rId2" Type="http://schemas.openxmlformats.org/officeDocument/2006/relationships/slideLayout" Target="../slideLayouts/slideLayout51.xml"/><Relationship Id="rId29" Type="http://schemas.openxmlformats.org/officeDocument/2006/relationships/slideLayout" Target="../slideLayouts/slideLayout78.xml"/><Relationship Id="rId24" Type="http://schemas.openxmlformats.org/officeDocument/2006/relationships/slideLayout" Target="../slideLayouts/slideLayout73.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66" Type="http://schemas.openxmlformats.org/officeDocument/2006/relationships/slideLayout" Target="../slideLayouts/slideLayout11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34" Type="http://schemas.openxmlformats.org/officeDocument/2006/relationships/theme" Target="../theme/theme4.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slideLayout" Target="../slideLayouts/slideLayout163.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slideLayout" Target="../slideLayouts/slideLayout159.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slideLayout" Target="../slideLayouts/slideLayout162.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31" Type="http://schemas.openxmlformats.org/officeDocument/2006/relationships/slideLayout" Target="../slideLayouts/slideLayout161.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8"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70F45D-5216-48FA-8033-77FE4AEC0E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5A8212-7AD6-4387-A76C-582C471FC0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200453-C7EA-45EB-8FD3-A8E9A354E5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51CF9F-853C-41A2-B5FB-9FE1D4E211B5}" type="datetimeFigureOut">
              <a:rPr lang="en-US" smtClean="0"/>
              <a:t>1/27/2021</a:t>
            </a:fld>
            <a:endParaRPr lang="en-US"/>
          </a:p>
        </p:txBody>
      </p:sp>
      <p:sp>
        <p:nvSpPr>
          <p:cNvPr id="5" name="Footer Placeholder 4">
            <a:extLst>
              <a:ext uri="{FF2B5EF4-FFF2-40B4-BE49-F238E27FC236}">
                <a16:creationId xmlns:a16="http://schemas.microsoft.com/office/drawing/2014/main" id="{1283A2ED-66F0-4092-95CF-F0B978B00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A32EC5-5AF1-4D3E-B063-60FCBDDAD3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CC0BA7-C8B9-459F-9C8F-C9E3941C2C43}" type="slidenum">
              <a:rPr lang="en-US" smtClean="0"/>
              <a:t>‹#›</a:t>
            </a:fld>
            <a:endParaRPr lang="en-US"/>
          </a:p>
        </p:txBody>
      </p:sp>
    </p:spTree>
    <p:extLst>
      <p:ext uri="{BB962C8B-B14F-4D97-AF65-F5344CB8AC3E}">
        <p14:creationId xmlns:p14="http://schemas.microsoft.com/office/powerpoint/2010/main" val="2860165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3780562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73289195"/>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 id="2147483741" r:id="rId42"/>
    <p:sldLayoutId id="2147483742" r:id="rId43"/>
    <p:sldLayoutId id="2147483743" r:id="rId44"/>
    <p:sldLayoutId id="2147483744" r:id="rId45"/>
    <p:sldLayoutId id="2147483745" r:id="rId46"/>
    <p:sldLayoutId id="2147483746" r:id="rId47"/>
    <p:sldLayoutId id="2147483747" r:id="rId48"/>
    <p:sldLayoutId id="2147483748" r:id="rId49"/>
    <p:sldLayoutId id="2147483749" r:id="rId50"/>
    <p:sldLayoutId id="2147483750" r:id="rId51"/>
    <p:sldLayoutId id="2147483751" r:id="rId52"/>
    <p:sldLayoutId id="2147483752" r:id="rId53"/>
    <p:sldLayoutId id="2147483753" r:id="rId54"/>
    <p:sldLayoutId id="2147483754" r:id="rId55"/>
    <p:sldLayoutId id="2147483755" r:id="rId56"/>
    <p:sldLayoutId id="2147483756" r:id="rId57"/>
    <p:sldLayoutId id="2147483757" r:id="rId58"/>
    <p:sldLayoutId id="2147483758" r:id="rId59"/>
    <p:sldLayoutId id="2147483759" r:id="rId60"/>
    <p:sldLayoutId id="2147483760" r:id="rId61"/>
    <p:sldLayoutId id="2147483761" r:id="rId62"/>
    <p:sldLayoutId id="2147483762" r:id="rId63"/>
    <p:sldLayoutId id="2147483763" r:id="rId64"/>
    <p:sldLayoutId id="2147483764" r:id="rId65"/>
    <p:sldLayoutId id="2147483765" r:id="rId66"/>
    <p:sldLayoutId id="2147483766" r:id="rId67"/>
    <p:sldLayoutId id="2147483767" r:id="rId68"/>
    <p:sldLayoutId id="2147483768" r:id="rId69"/>
    <p:sldLayoutId id="2147483769" r:id="rId70"/>
    <p:sldLayoutId id="2147483770" r:id="rId71"/>
    <p:sldLayoutId id="2147483771" r:id="rId72"/>
    <p:sldLayoutId id="2147483772" r:id="rId73"/>
    <p:sldLayoutId id="2147483773" r:id="rId74"/>
    <p:sldLayoutId id="2147483774" r:id="rId75"/>
    <p:sldLayoutId id="2147483775" r:id="rId76"/>
    <p:sldLayoutId id="2147483776" r:id="rId77"/>
    <p:sldLayoutId id="2147483777" r:id="rId78"/>
    <p:sldLayoutId id="2147483778" r:id="rId79"/>
    <p:sldLayoutId id="2147483779" r:id="rId80"/>
    <p:sldLayoutId id="2147483781"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Tree>
    <p:extLst>
      <p:ext uri="{BB962C8B-B14F-4D97-AF65-F5344CB8AC3E}">
        <p14:creationId xmlns:p14="http://schemas.microsoft.com/office/powerpoint/2010/main" val="257374020"/>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805" r:id="rId23"/>
    <p:sldLayoutId id="2147483806" r:id="rId24"/>
    <p:sldLayoutId id="2147483807" r:id="rId25"/>
    <p:sldLayoutId id="2147483808" r:id="rId26"/>
    <p:sldLayoutId id="2147483809" r:id="rId27"/>
    <p:sldLayoutId id="2147483810" r:id="rId28"/>
    <p:sldLayoutId id="2147483811" r:id="rId29"/>
    <p:sldLayoutId id="2147483812" r:id="rId30"/>
    <p:sldLayoutId id="2147483813" r:id="rId31"/>
    <p:sldLayoutId id="2147483814" r:id="rId32"/>
    <p:sldLayoutId id="2147483815" r:id="rId33"/>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0.xml"/></Relationships>
</file>

<file path=ppt/slides/_rels/slide1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spark.apache.org/"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hyperlink" Target="https://www.forbes.com/sites/deloitte/2020/11/23/leading-the-enlightened-workforce-in-the-next-normal/?sh=4002a3e64cab" TargetMode="External"/><Relationship Id="rId3" Type="http://schemas.openxmlformats.org/officeDocument/2006/relationships/hyperlink" Target="https://aws.amazon.com/blogs/big-data/test-data-quality-at-scale-with-deequ/" TargetMode="External"/><Relationship Id="rId7" Type="http://schemas.openxmlformats.org/officeDocument/2006/relationships/hyperlink" Target="https://cerasis.com/data-quality/" TargetMode="External"/><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hyperlink" Target="http://www.vldb.org/pvldb/vol11/p1781-schelter.pdf" TargetMode="External"/><Relationship Id="rId5" Type="http://schemas.openxmlformats.org/officeDocument/2006/relationships/hyperlink" Target="https://pypi.org/project/pydeequ/" TargetMode="External"/><Relationship Id="rId4" Type="http://schemas.openxmlformats.org/officeDocument/2006/relationships/hyperlink" Target="https://github.com/awslabs/deequ" TargetMode="External"/><Relationship Id="rId9" Type="http://schemas.openxmlformats.org/officeDocument/2006/relationships/hyperlink" Target="https://www.thedailymba.com/2019/07/26/how-poor-data-quality-negatively-impact-your-busines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15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5922BD39-6B5B-493A-BE62-58ECD0F7A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3" name="Graphic 192">
            <a:extLst>
              <a:ext uri="{FF2B5EF4-FFF2-40B4-BE49-F238E27FC236}">
                <a16:creationId xmlns:a16="http://schemas.microsoft.com/office/drawing/2014/main" id="{4741521E-DC76-41B9-8A47-448CD4F9FA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372661" y="-3359290"/>
            <a:ext cx="5470372" cy="12188952"/>
          </a:xfrm>
          <a:prstGeom prst="rect">
            <a:avLst/>
          </a:prstGeom>
        </p:spPr>
      </p:pic>
      <p:sp>
        <p:nvSpPr>
          <p:cNvPr id="3" name="Subtitle 2">
            <a:extLst>
              <a:ext uri="{FF2B5EF4-FFF2-40B4-BE49-F238E27FC236}">
                <a16:creationId xmlns:a16="http://schemas.microsoft.com/office/drawing/2014/main" id="{56951F99-8520-43CA-9202-C6138F26C0AF}"/>
              </a:ext>
            </a:extLst>
          </p:cNvPr>
          <p:cNvSpPr>
            <a:spLocks noGrp="1"/>
          </p:cNvSpPr>
          <p:nvPr>
            <p:ph type="subTitle" idx="1"/>
          </p:nvPr>
        </p:nvSpPr>
        <p:spPr>
          <a:xfrm>
            <a:off x="852691" y="1614316"/>
            <a:ext cx="9400356" cy="2241740"/>
          </a:xfrm>
        </p:spPr>
        <p:txBody>
          <a:bodyPr>
            <a:normAutofit fontScale="92500" lnSpcReduction="20000"/>
          </a:bodyPr>
          <a:lstStyle/>
          <a:p>
            <a:pPr algn="just"/>
            <a:r>
              <a:rPr lang="en-US" dirty="0">
                <a:latin typeface="Microsoft JhengHei UI" panose="020B0604030504040204" pitchFamily="34" charset="-120"/>
                <a:ea typeface="Microsoft JhengHei UI" panose="020B0604030504040204" pitchFamily="34" charset="-120"/>
              </a:rPr>
              <a:t>#WestisBest</a:t>
            </a:r>
          </a:p>
          <a:p>
            <a:pPr algn="just"/>
            <a:r>
              <a:rPr lang="en-US" dirty="0">
                <a:latin typeface="Microsoft JhengHei UI" panose="020B0604030504040204" pitchFamily="34" charset="-120"/>
                <a:ea typeface="Microsoft JhengHei UI" panose="020B0604030504040204" pitchFamily="34" charset="-120"/>
              </a:rPr>
              <a:t>#Innovation2021</a:t>
            </a:r>
          </a:p>
          <a:p>
            <a:pPr algn="just"/>
            <a:r>
              <a:rPr lang="en-US" dirty="0">
                <a:latin typeface="Microsoft JhengHei UI" panose="020B0604030504040204" pitchFamily="34" charset="-120"/>
                <a:ea typeface="Microsoft JhengHei UI" panose="020B0604030504040204" pitchFamily="34" charset="-120"/>
              </a:rPr>
              <a:t>#HackforGood</a:t>
            </a:r>
          </a:p>
          <a:p>
            <a:pPr algn="just"/>
            <a:r>
              <a:rPr lang="en-US" dirty="0">
                <a:latin typeface="Microsoft JhengHei UI" panose="020B0604030504040204" pitchFamily="34" charset="-120"/>
                <a:ea typeface="Microsoft JhengHei UI" panose="020B0604030504040204" pitchFamily="34" charset="-120"/>
              </a:rPr>
              <a:t>#HackforGrowth</a:t>
            </a:r>
          </a:p>
          <a:p>
            <a:pPr algn="just"/>
            <a:r>
              <a:rPr lang="en-US" dirty="0">
                <a:latin typeface="Microsoft JhengHei UI" panose="020B0604030504040204" pitchFamily="34" charset="-120"/>
                <a:ea typeface="Microsoft JhengHei UI" panose="020B0604030504040204" pitchFamily="34" charset="-120"/>
              </a:rPr>
              <a:t>#Hackathon2021</a:t>
            </a:r>
          </a:p>
          <a:p>
            <a:pPr algn="just"/>
            <a:r>
              <a:rPr lang="en-US" dirty="0">
                <a:latin typeface="Microsoft JhengHei UI" panose="020B0604030504040204" pitchFamily="34" charset="-120"/>
                <a:ea typeface="Microsoft JhengHei UI" panose="020B0604030504040204" pitchFamily="34" charset="-120"/>
              </a:rPr>
              <a:t>#WomenInTech</a:t>
            </a:r>
          </a:p>
        </p:txBody>
      </p:sp>
      <p:sp>
        <p:nvSpPr>
          <p:cNvPr id="194" name="Rectangle 193">
            <a:extLst>
              <a:ext uri="{FF2B5EF4-FFF2-40B4-BE49-F238E27FC236}">
                <a16:creationId xmlns:a16="http://schemas.microsoft.com/office/drawing/2014/main" id="{53FD85F6-ECDC-4124-9916-6444E142C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FB5D26B4-74AD-4118-8F13-7051DA3BFA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1" descr="A picture containing text, cargo container, computer&#10;&#10;Description automatically generated">
            <a:extLst>
              <a:ext uri="{FF2B5EF4-FFF2-40B4-BE49-F238E27FC236}">
                <a16:creationId xmlns:a16="http://schemas.microsoft.com/office/drawing/2014/main" id="{9DC572CD-5287-4332-81FF-E638F10D81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68" y="3930463"/>
            <a:ext cx="12176559" cy="2112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7818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905095"/>
            <a:ext cx="11653523" cy="2896114"/>
          </a:xfrm>
        </p:spPr>
        <p:txBody>
          <a:bodyPr/>
          <a:lstStyle/>
          <a:p>
            <a:r>
              <a:rPr lang="en-US" dirty="0"/>
              <a:t>Future steps:</a:t>
            </a:r>
          </a:p>
          <a:p>
            <a:pPr lvl="1"/>
            <a:r>
              <a:rPr lang="en-US" dirty="0"/>
              <a:t>Implement Configurable Constraint Unit Tests</a:t>
            </a:r>
          </a:p>
          <a:p>
            <a:pPr lvl="1"/>
            <a:r>
              <a:rPr lang="en-US" dirty="0"/>
              <a:t>Implement Repository for Anomaly Detection/Data Drift</a:t>
            </a:r>
          </a:p>
          <a:p>
            <a:pPr lvl="1"/>
            <a:r>
              <a:rPr lang="en-US" dirty="0"/>
              <a:t>Implement on Synapse Serverless Spark</a:t>
            </a:r>
          </a:p>
          <a:p>
            <a:pPr lvl="1"/>
            <a:r>
              <a:rPr lang="en-US" dirty="0"/>
              <a:t>Visualization</a:t>
            </a:r>
          </a:p>
          <a:p>
            <a:pPr lvl="1"/>
            <a:r>
              <a:rPr lang="en-US" dirty="0"/>
              <a:t>CDM integration: write pre-built scripts to determine if data is compatible with CDM model</a:t>
            </a:r>
          </a:p>
        </p:txBody>
      </p:sp>
      <p:sp>
        <p:nvSpPr>
          <p:cNvPr id="2" name="Title 1"/>
          <p:cNvSpPr>
            <a:spLocks noGrp="1"/>
          </p:cNvSpPr>
          <p:nvPr>
            <p:ph type="title"/>
          </p:nvPr>
        </p:nvSpPr>
        <p:spPr/>
        <p:txBody>
          <a:bodyPr>
            <a:normAutofit/>
          </a:bodyPr>
          <a:lstStyle/>
          <a:p>
            <a:r>
              <a:rPr lang="en-US" dirty="0"/>
              <a:t>Future Enhancements: Phase 2</a:t>
            </a:r>
            <a:endParaRPr lang="en-US" sz="3921" dirty="0">
              <a:gradFill>
                <a:gsLst>
                  <a:gs pos="1250">
                    <a:schemeClr val="tx2"/>
                  </a:gs>
                  <a:gs pos="99000">
                    <a:schemeClr val="tx2"/>
                  </a:gs>
                </a:gsLst>
                <a:lin ang="5400000" scaled="0"/>
              </a:gradFill>
            </a:endParaRPr>
          </a:p>
        </p:txBody>
      </p:sp>
    </p:spTree>
    <p:extLst>
      <p:ext uri="{BB962C8B-B14F-4D97-AF65-F5344CB8AC3E}">
        <p14:creationId xmlns:p14="http://schemas.microsoft.com/office/powerpoint/2010/main" val="317967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905095"/>
            <a:ext cx="11653523" cy="581121"/>
          </a:xfrm>
        </p:spPr>
        <p:txBody>
          <a:bodyPr/>
          <a:lstStyle/>
          <a:p>
            <a:r>
              <a:rPr lang="en-US" dirty="0"/>
              <a:t>2) Suggestions of Constraints to enforce Data Quality</a:t>
            </a:r>
          </a:p>
        </p:txBody>
      </p:sp>
      <p:sp>
        <p:nvSpPr>
          <p:cNvPr id="2" name="Title 1"/>
          <p:cNvSpPr>
            <a:spLocks noGrp="1"/>
          </p:cNvSpPr>
          <p:nvPr>
            <p:ph type="title"/>
          </p:nvPr>
        </p:nvSpPr>
        <p:spPr/>
        <p:txBody>
          <a:bodyPr>
            <a:normAutofit/>
          </a:bodyPr>
          <a:lstStyle/>
          <a:p>
            <a:r>
              <a:rPr lang="en-US" dirty="0">
                <a:solidFill>
                  <a:schemeClr val="accent1">
                    <a:lumMod val="75000"/>
                  </a:schemeClr>
                </a:solidFill>
              </a:rPr>
              <a:t>How </a:t>
            </a:r>
            <a:r>
              <a:rPr lang="en-US" dirty="0"/>
              <a:t>Is The Solution Implemented/Used? Outputs (cont’d)</a:t>
            </a:r>
            <a:endParaRPr lang="en-US" sz="3921" dirty="0">
              <a:gradFill>
                <a:gsLst>
                  <a:gs pos="1250">
                    <a:schemeClr val="tx2"/>
                  </a:gs>
                  <a:gs pos="99000">
                    <a:schemeClr val="tx2"/>
                  </a:gs>
                </a:gsLst>
                <a:lin ang="5400000" scaled="0"/>
              </a:gradFill>
            </a:endParaRPr>
          </a:p>
        </p:txBody>
      </p:sp>
      <p:pic>
        <p:nvPicPr>
          <p:cNvPr id="5" name="Picture 4">
            <a:extLst>
              <a:ext uri="{FF2B5EF4-FFF2-40B4-BE49-F238E27FC236}">
                <a16:creationId xmlns:a16="http://schemas.microsoft.com/office/drawing/2014/main" id="{491A978B-89C6-48E9-B871-F00F6A1F827A}"/>
              </a:ext>
            </a:extLst>
          </p:cNvPr>
          <p:cNvPicPr>
            <a:picLocks noChangeAspect="1"/>
          </p:cNvPicPr>
          <p:nvPr/>
        </p:nvPicPr>
        <p:blipFill>
          <a:blip r:embed="rId3"/>
          <a:stretch>
            <a:fillRect/>
          </a:stretch>
        </p:blipFill>
        <p:spPr>
          <a:xfrm>
            <a:off x="563419" y="2583270"/>
            <a:ext cx="10446327" cy="3909605"/>
          </a:xfrm>
          <a:prstGeom prst="rect">
            <a:avLst/>
          </a:prstGeom>
        </p:spPr>
      </p:pic>
    </p:spTree>
    <p:extLst>
      <p:ext uri="{BB962C8B-B14F-4D97-AF65-F5344CB8AC3E}">
        <p14:creationId xmlns:p14="http://schemas.microsoft.com/office/powerpoint/2010/main" val="170112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BFA5B7-9F62-A840-AE82-9E3F8783B903}"/>
              </a:ext>
            </a:extLst>
          </p:cNvPr>
          <p:cNvSpPr>
            <a:spLocks noGrp="1"/>
          </p:cNvSpPr>
          <p:nvPr>
            <p:ph type="title"/>
          </p:nvPr>
        </p:nvSpPr>
        <p:spPr>
          <a:xfrm>
            <a:off x="428681" y="3416842"/>
            <a:ext cx="5428936" cy="908710"/>
          </a:xfrm>
        </p:spPr>
        <p:txBody>
          <a:bodyPr/>
          <a:lstStyle/>
          <a:p>
            <a:r>
              <a:rPr lang="en-US" dirty="0"/>
              <a:t>Appendix</a:t>
            </a:r>
          </a:p>
        </p:txBody>
      </p:sp>
    </p:spTree>
    <p:extLst>
      <p:ext uri="{BB962C8B-B14F-4D97-AF65-F5344CB8AC3E}">
        <p14:creationId xmlns:p14="http://schemas.microsoft.com/office/powerpoint/2010/main" val="27003264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36C0D-1257-42B7-ACA0-5D89E228B3E7}"/>
              </a:ext>
            </a:extLst>
          </p:cNvPr>
          <p:cNvSpPr>
            <a:spLocks noGrp="1"/>
          </p:cNvSpPr>
          <p:nvPr>
            <p:ph type="title"/>
          </p:nvPr>
        </p:nvSpPr>
        <p:spPr/>
        <p:txBody>
          <a:bodyPr/>
          <a:lstStyle/>
          <a:p>
            <a:r>
              <a:rPr lang="en-US" dirty="0"/>
              <a:t>Constraint automated suggestions example</a:t>
            </a:r>
          </a:p>
        </p:txBody>
      </p:sp>
      <p:sp>
        <p:nvSpPr>
          <p:cNvPr id="4" name="Content Placeholder 3">
            <a:extLst>
              <a:ext uri="{FF2B5EF4-FFF2-40B4-BE49-F238E27FC236}">
                <a16:creationId xmlns:a16="http://schemas.microsoft.com/office/drawing/2014/main" id="{AF8A235E-6646-4A60-A3FC-BAD5AAB2A75B}"/>
              </a:ext>
            </a:extLst>
          </p:cNvPr>
          <p:cNvSpPr>
            <a:spLocks noGrp="1"/>
          </p:cNvSpPr>
          <p:nvPr>
            <p:ph sz="half" idx="1"/>
          </p:nvPr>
        </p:nvSpPr>
        <p:spPr/>
        <p:txBody>
          <a:bodyPr/>
          <a:lstStyle/>
          <a:p>
            <a:endParaRPr lang="en-US"/>
          </a:p>
        </p:txBody>
      </p:sp>
      <p:pic>
        <p:nvPicPr>
          <p:cNvPr id="6" name="Picture 5">
            <a:extLst>
              <a:ext uri="{FF2B5EF4-FFF2-40B4-BE49-F238E27FC236}">
                <a16:creationId xmlns:a16="http://schemas.microsoft.com/office/drawing/2014/main" id="{29950F6B-E801-49BA-A6C6-5B89881EE0AC}"/>
              </a:ext>
            </a:extLst>
          </p:cNvPr>
          <p:cNvPicPr>
            <a:picLocks noChangeAspect="1"/>
          </p:cNvPicPr>
          <p:nvPr/>
        </p:nvPicPr>
        <p:blipFill>
          <a:blip r:embed="rId2"/>
          <a:stretch>
            <a:fillRect/>
          </a:stretch>
        </p:blipFill>
        <p:spPr>
          <a:xfrm>
            <a:off x="838200" y="1455632"/>
            <a:ext cx="5341671" cy="4909919"/>
          </a:xfrm>
          <a:prstGeom prst="rect">
            <a:avLst/>
          </a:prstGeom>
        </p:spPr>
      </p:pic>
    </p:spTree>
    <p:extLst>
      <p:ext uri="{BB962C8B-B14F-4D97-AF65-F5344CB8AC3E}">
        <p14:creationId xmlns:p14="http://schemas.microsoft.com/office/powerpoint/2010/main" val="2068621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905095"/>
            <a:ext cx="11653523" cy="4586256"/>
          </a:xfrm>
        </p:spPr>
        <p:txBody>
          <a:bodyPr/>
          <a:lstStyle/>
          <a:p>
            <a:r>
              <a:rPr lang="en-US" dirty="0" err="1"/>
              <a:t>Deequ</a:t>
            </a:r>
            <a:r>
              <a:rPr lang="en-US" dirty="0"/>
              <a:t> is an Apache 2.0 opensource licensed spark library/tool</a:t>
            </a:r>
          </a:p>
          <a:p>
            <a:pPr lvl="1"/>
            <a:r>
              <a:rPr lang="en-US" b="0" i="0" dirty="0" err="1">
                <a:solidFill>
                  <a:srgbClr val="333333"/>
                </a:solidFill>
                <a:effectLst/>
                <a:latin typeface="AmazonEmber"/>
              </a:rPr>
              <a:t>Deequ</a:t>
            </a:r>
            <a:r>
              <a:rPr lang="en-US" b="0" i="0" dirty="0">
                <a:solidFill>
                  <a:srgbClr val="333333"/>
                </a:solidFill>
                <a:effectLst/>
                <a:latin typeface="AmazonEmber"/>
              </a:rPr>
              <a:t> allows you to calculate data quality metrics on your dataset, define and verify data quality constraints, and be informed about changes in the data distribution. Instead of implementing checks and verification algorithms on your own, you can focus on describing how your data should look. </a:t>
            </a:r>
            <a:r>
              <a:rPr lang="en-US" b="0" i="0" dirty="0" err="1">
                <a:solidFill>
                  <a:srgbClr val="333333"/>
                </a:solidFill>
                <a:effectLst/>
                <a:latin typeface="AmazonEmber"/>
              </a:rPr>
              <a:t>Deequ</a:t>
            </a:r>
            <a:r>
              <a:rPr lang="en-US" b="0" i="0" dirty="0">
                <a:solidFill>
                  <a:srgbClr val="333333"/>
                </a:solidFill>
                <a:effectLst/>
                <a:latin typeface="AmazonEmber"/>
              </a:rPr>
              <a:t> supports you by suggesting checks for you. </a:t>
            </a:r>
            <a:r>
              <a:rPr lang="en-US" b="0" i="0" dirty="0" err="1">
                <a:solidFill>
                  <a:srgbClr val="333333"/>
                </a:solidFill>
                <a:effectLst/>
                <a:latin typeface="AmazonEmber"/>
              </a:rPr>
              <a:t>Deequ</a:t>
            </a:r>
            <a:r>
              <a:rPr lang="en-US" b="0" i="0" dirty="0">
                <a:solidFill>
                  <a:srgbClr val="333333"/>
                </a:solidFill>
                <a:effectLst/>
                <a:latin typeface="AmazonEmber"/>
              </a:rPr>
              <a:t> is implemented on top of </a:t>
            </a:r>
            <a:r>
              <a:rPr lang="en-US" b="0" i="0" u="none" strike="noStrike" dirty="0">
                <a:solidFill>
                  <a:srgbClr val="005B86"/>
                </a:solidFill>
                <a:effectLst/>
                <a:latin typeface="AmazonEmber"/>
                <a:hlinkClick r:id="rId3"/>
              </a:rPr>
              <a:t>Apache Spark</a:t>
            </a:r>
            <a:r>
              <a:rPr lang="en-US" b="0" i="0" dirty="0">
                <a:solidFill>
                  <a:srgbClr val="333333"/>
                </a:solidFill>
                <a:effectLst/>
                <a:latin typeface="AmazonEmber"/>
              </a:rPr>
              <a:t> and is designed to scale with large datasets (think billions of rows) that typically live in a distributed filesystem or a data warehouse.</a:t>
            </a:r>
          </a:p>
          <a:p>
            <a:pPr lvl="1"/>
            <a:r>
              <a:rPr lang="en-US" dirty="0">
                <a:solidFill>
                  <a:srgbClr val="333333"/>
                </a:solidFill>
                <a:latin typeface="AmazonEmber"/>
              </a:rPr>
              <a:t>It was developed by AWS and their name is on the Apache license and is used internally there…</a:t>
            </a:r>
            <a:endParaRPr lang="en-US" b="0" i="0" dirty="0">
              <a:solidFill>
                <a:srgbClr val="333333"/>
              </a:solidFill>
              <a:effectLst/>
              <a:latin typeface="AmazonEmber"/>
            </a:endParaRPr>
          </a:p>
          <a:p>
            <a:pPr lvl="1"/>
            <a:endParaRPr lang="en-US" dirty="0"/>
          </a:p>
        </p:txBody>
      </p:sp>
      <p:sp>
        <p:nvSpPr>
          <p:cNvPr id="2" name="Title 1"/>
          <p:cNvSpPr>
            <a:spLocks noGrp="1"/>
          </p:cNvSpPr>
          <p:nvPr>
            <p:ph type="title"/>
          </p:nvPr>
        </p:nvSpPr>
        <p:spPr/>
        <p:txBody>
          <a:bodyPr>
            <a:normAutofit/>
          </a:bodyPr>
          <a:lstStyle/>
          <a:p>
            <a:r>
              <a:rPr lang="en-US" dirty="0"/>
              <a:t>What is </a:t>
            </a:r>
            <a:r>
              <a:rPr lang="en-US" dirty="0" err="1"/>
              <a:t>Deequ</a:t>
            </a:r>
            <a:r>
              <a:rPr lang="en-US" dirty="0"/>
              <a:t>?</a:t>
            </a:r>
            <a:br>
              <a:rPr lang="en-US" dirty="0"/>
            </a:br>
            <a:endParaRPr lang="en-US" sz="3921" dirty="0">
              <a:gradFill>
                <a:gsLst>
                  <a:gs pos="1250">
                    <a:schemeClr val="tx2"/>
                  </a:gs>
                  <a:gs pos="99000">
                    <a:schemeClr val="tx2"/>
                  </a:gs>
                </a:gsLst>
                <a:lin ang="5400000" scaled="0"/>
              </a:gradFill>
            </a:endParaRPr>
          </a:p>
        </p:txBody>
      </p:sp>
    </p:spTree>
    <p:extLst>
      <p:ext uri="{BB962C8B-B14F-4D97-AF65-F5344CB8AC3E}">
        <p14:creationId xmlns:p14="http://schemas.microsoft.com/office/powerpoint/2010/main" val="364251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905095"/>
            <a:ext cx="11653523" cy="5165004"/>
          </a:xfrm>
        </p:spPr>
        <p:txBody>
          <a:bodyPr/>
          <a:lstStyle/>
          <a:p>
            <a:pPr lvl="1"/>
            <a:r>
              <a:rPr lang="en-US"/>
              <a:t>Overview</a:t>
            </a:r>
            <a:endParaRPr lang="en-US" dirty="0"/>
          </a:p>
          <a:p>
            <a:pPr lvl="2"/>
            <a:r>
              <a:rPr lang="en-US" dirty="0">
                <a:hlinkClick r:id="rId3"/>
              </a:rPr>
              <a:t>Test data quality at scale with </a:t>
            </a:r>
            <a:r>
              <a:rPr lang="en-US" dirty="0" err="1">
                <a:hlinkClick r:id="rId3"/>
              </a:rPr>
              <a:t>Deequ</a:t>
            </a:r>
            <a:r>
              <a:rPr lang="en-US" dirty="0">
                <a:hlinkClick r:id="rId3"/>
              </a:rPr>
              <a:t> | AWS Big Data Blog (amazon.com)</a:t>
            </a:r>
            <a:endParaRPr lang="en-US" dirty="0"/>
          </a:p>
          <a:p>
            <a:pPr lvl="1"/>
            <a:r>
              <a:rPr lang="en-US" dirty="0" err="1"/>
              <a:t>Github</a:t>
            </a:r>
            <a:r>
              <a:rPr lang="en-US" dirty="0"/>
              <a:t> (original Scala version)</a:t>
            </a:r>
          </a:p>
          <a:p>
            <a:pPr lvl="2"/>
            <a:r>
              <a:rPr lang="en-US" dirty="0" err="1">
                <a:hlinkClick r:id="rId4"/>
              </a:rPr>
              <a:t>awslabs</a:t>
            </a:r>
            <a:r>
              <a:rPr lang="en-US" dirty="0">
                <a:hlinkClick r:id="rId4"/>
              </a:rPr>
              <a:t>/</a:t>
            </a:r>
            <a:r>
              <a:rPr lang="en-US" dirty="0" err="1">
                <a:hlinkClick r:id="rId4"/>
              </a:rPr>
              <a:t>deequ</a:t>
            </a:r>
            <a:r>
              <a:rPr lang="en-US" dirty="0">
                <a:hlinkClick r:id="rId4"/>
              </a:rPr>
              <a:t>: </a:t>
            </a:r>
            <a:r>
              <a:rPr lang="en-US" dirty="0" err="1">
                <a:hlinkClick r:id="rId4"/>
              </a:rPr>
              <a:t>Deequ</a:t>
            </a:r>
            <a:r>
              <a:rPr lang="en-US" dirty="0">
                <a:hlinkClick r:id="rId4"/>
              </a:rPr>
              <a:t> is a library built on top of Apache Spark for defining "unit tests for data", which measure data quality in large datasets. (github.com)</a:t>
            </a:r>
            <a:endParaRPr lang="en-US" dirty="0"/>
          </a:p>
          <a:p>
            <a:pPr lvl="1"/>
            <a:r>
              <a:rPr lang="en-US" dirty="0" err="1"/>
              <a:t>Github</a:t>
            </a:r>
            <a:r>
              <a:rPr lang="en-US" dirty="0"/>
              <a:t>: (python usage fork</a:t>
            </a:r>
          </a:p>
          <a:p>
            <a:pPr lvl="2"/>
            <a:r>
              <a:rPr lang="en-US" dirty="0" err="1">
                <a:hlinkClick r:id="rId5"/>
              </a:rPr>
              <a:t>pydeequ</a:t>
            </a:r>
            <a:r>
              <a:rPr lang="en-US" dirty="0">
                <a:hlinkClick r:id="rId5"/>
              </a:rPr>
              <a:t> · </a:t>
            </a:r>
            <a:r>
              <a:rPr lang="en-US" dirty="0" err="1">
                <a:hlinkClick r:id="rId5"/>
              </a:rPr>
              <a:t>PyPI</a:t>
            </a:r>
            <a:endParaRPr lang="en-US" dirty="0"/>
          </a:p>
          <a:p>
            <a:pPr lvl="1"/>
            <a:r>
              <a:rPr lang="en-US" dirty="0"/>
              <a:t>Research paper on concepts used:</a:t>
            </a:r>
          </a:p>
          <a:p>
            <a:pPr lvl="2"/>
            <a:r>
              <a:rPr lang="en-US" dirty="0">
                <a:hlinkClick r:id="rId6"/>
              </a:rPr>
              <a:t>p1781-schelter.pdf (vldb.org)</a:t>
            </a:r>
            <a:endParaRPr lang="en-US" dirty="0"/>
          </a:p>
          <a:p>
            <a:pPr lvl="2"/>
            <a:endParaRPr lang="en-US" dirty="0"/>
          </a:p>
          <a:p>
            <a:pPr marL="0" marR="0">
              <a:lnSpc>
                <a:spcPct val="107000"/>
              </a:lnSpc>
              <a:spcBef>
                <a:spcPts val="0"/>
              </a:spcBef>
              <a:spcAft>
                <a:spcPts val="800"/>
              </a:spcAft>
            </a:pPr>
            <a:r>
              <a:rPr lang="en-US"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7"/>
              </a:rPr>
              <a:t>The 5 Key Reasons Why Data Quality Is So Important (cerasis.com)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8"/>
              </a:rPr>
              <a:t>Deloitte </a:t>
            </a:r>
            <a:r>
              <a:rPr lang="en-US" sz="1800" u="sng" dirty="0" err="1">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8"/>
              </a:rPr>
              <a:t>BrandVoice</a:t>
            </a:r>
            <a:r>
              <a:rPr lang="en-US"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8"/>
              </a:rPr>
              <a:t>: Leading The Enlightened Workforce In The Next Normal (forbes.com)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9"/>
              </a:rPr>
              <a:t>How Poor Data Quality Negatively Impact Your Business - The Daily MBA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2"/>
            <a:endParaRPr lang="en-US" dirty="0"/>
          </a:p>
        </p:txBody>
      </p:sp>
      <p:sp>
        <p:nvSpPr>
          <p:cNvPr id="2" name="Title 1"/>
          <p:cNvSpPr>
            <a:spLocks noGrp="1"/>
          </p:cNvSpPr>
          <p:nvPr>
            <p:ph type="title"/>
          </p:nvPr>
        </p:nvSpPr>
        <p:spPr/>
        <p:txBody>
          <a:bodyPr/>
          <a:lstStyle/>
          <a:p>
            <a:r>
              <a:rPr lang="en-US" dirty="0"/>
              <a:t>References</a:t>
            </a:r>
            <a:endParaRPr lang="en-US" sz="3921" dirty="0">
              <a:gradFill>
                <a:gsLst>
                  <a:gs pos="1250">
                    <a:schemeClr val="tx2"/>
                  </a:gs>
                  <a:gs pos="99000">
                    <a:schemeClr val="tx2"/>
                  </a:gs>
                </a:gsLst>
                <a:lin ang="5400000" scaled="0"/>
              </a:gradFill>
            </a:endParaRPr>
          </a:p>
        </p:txBody>
      </p:sp>
    </p:spTree>
    <p:extLst>
      <p:ext uri="{BB962C8B-B14F-4D97-AF65-F5344CB8AC3E}">
        <p14:creationId xmlns:p14="http://schemas.microsoft.com/office/powerpoint/2010/main" val="314421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BFA5B7-9F62-A840-AE82-9E3F8783B903}"/>
              </a:ext>
            </a:extLst>
          </p:cNvPr>
          <p:cNvSpPr>
            <a:spLocks noGrp="1"/>
          </p:cNvSpPr>
          <p:nvPr>
            <p:ph type="title"/>
          </p:nvPr>
        </p:nvSpPr>
        <p:spPr>
          <a:xfrm>
            <a:off x="428681" y="2692797"/>
            <a:ext cx="5428936" cy="1632755"/>
          </a:xfrm>
        </p:spPr>
        <p:txBody>
          <a:bodyPr/>
          <a:lstStyle/>
          <a:p>
            <a:r>
              <a:rPr lang="en-US" dirty="0"/>
              <a:t>Data Onboarding Accelerator</a:t>
            </a:r>
          </a:p>
        </p:txBody>
      </p:sp>
      <p:sp>
        <p:nvSpPr>
          <p:cNvPr id="5" name="Text Placeholder 4">
            <a:extLst>
              <a:ext uri="{FF2B5EF4-FFF2-40B4-BE49-F238E27FC236}">
                <a16:creationId xmlns:a16="http://schemas.microsoft.com/office/drawing/2014/main" id="{43A62681-1407-CF45-9736-EFFD21074823}"/>
              </a:ext>
            </a:extLst>
          </p:cNvPr>
          <p:cNvSpPr>
            <a:spLocks noGrp="1"/>
          </p:cNvSpPr>
          <p:nvPr>
            <p:ph type="body" sz="quarter" idx="15"/>
          </p:nvPr>
        </p:nvSpPr>
        <p:spPr>
          <a:xfrm>
            <a:off x="442466" y="4350114"/>
            <a:ext cx="5413394" cy="1082209"/>
          </a:xfrm>
        </p:spPr>
        <p:txBody>
          <a:bodyPr/>
          <a:lstStyle/>
          <a:p>
            <a:pPr marL="0" indent="0">
              <a:buNone/>
            </a:pPr>
            <a:r>
              <a:rPr lang="en-US" dirty="0"/>
              <a:t>Steve Moss &amp; Ashutosh Sharma</a:t>
            </a:r>
          </a:p>
          <a:p>
            <a:pPr marL="0" indent="0">
              <a:buNone/>
            </a:pPr>
            <a:r>
              <a:rPr lang="en-US" dirty="0"/>
              <a:t>Reviewer/Coach: Pradeep Ramadasan</a:t>
            </a:r>
          </a:p>
          <a:p>
            <a:pPr marL="0" indent="0">
              <a:buNone/>
            </a:pPr>
            <a:endParaRPr lang="en-US" dirty="0"/>
          </a:p>
          <a:p>
            <a:endParaRPr lang="en-US" dirty="0"/>
          </a:p>
        </p:txBody>
      </p:sp>
    </p:spTree>
    <p:extLst>
      <p:ext uri="{BB962C8B-B14F-4D97-AF65-F5344CB8AC3E}">
        <p14:creationId xmlns:p14="http://schemas.microsoft.com/office/powerpoint/2010/main" val="11649898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16424B-7EF1-C04A-9C29-B3D5285BB01C}"/>
              </a:ext>
            </a:extLst>
          </p:cNvPr>
          <p:cNvSpPr>
            <a:spLocks noGrp="1"/>
          </p:cNvSpPr>
          <p:nvPr>
            <p:ph type="title"/>
          </p:nvPr>
        </p:nvSpPr>
        <p:spPr>
          <a:xfrm>
            <a:off x="6498671" y="977341"/>
            <a:ext cx="5150185" cy="2677807"/>
          </a:xfrm>
        </p:spPr>
        <p:txBody>
          <a:bodyPr>
            <a:noAutofit/>
          </a:bodyPr>
          <a:lstStyle/>
          <a:p>
            <a:r>
              <a:rPr lang="en-US" dirty="0">
                <a:solidFill>
                  <a:schemeClr val="tx1"/>
                </a:solidFill>
              </a:rPr>
              <a:t>The Data Onboarding Accelerator </a:t>
            </a:r>
            <a:r>
              <a:rPr lang="en-US" sz="2800" dirty="0">
                <a:solidFill>
                  <a:schemeClr val="tx1"/>
                </a:solidFill>
              </a:rPr>
              <a:t>enables our customers </a:t>
            </a:r>
            <a:r>
              <a:rPr lang="en-US" dirty="0">
                <a:solidFill>
                  <a:srgbClr val="0078D4"/>
                </a:solidFill>
              </a:rPr>
              <a:t>to easily profile and understand vast amounts of data</a:t>
            </a:r>
            <a:r>
              <a:rPr lang="en-US" sz="2000" dirty="0">
                <a:solidFill>
                  <a:schemeClr val="tx1"/>
                </a:solidFill>
              </a:rPr>
              <a:t> </a:t>
            </a:r>
            <a:r>
              <a:rPr lang="en-US" sz="2800" dirty="0">
                <a:solidFill>
                  <a:schemeClr val="tx1"/>
                </a:solidFill>
              </a:rPr>
              <a:t>using a single Azure Databricks notebook. </a:t>
            </a:r>
            <a:br>
              <a:rPr lang="en-US" sz="2000" dirty="0">
                <a:solidFill>
                  <a:schemeClr val="tx1"/>
                </a:solidFill>
              </a:rPr>
            </a:br>
            <a:br>
              <a:rPr lang="en-US" dirty="0">
                <a:solidFill>
                  <a:schemeClr val="tx1"/>
                </a:solidFill>
              </a:rPr>
            </a:br>
            <a:endParaRPr lang="en-US" dirty="0">
              <a:solidFill>
                <a:schemeClr val="tx1"/>
              </a:solidFill>
            </a:endParaRPr>
          </a:p>
        </p:txBody>
      </p:sp>
      <p:grpSp>
        <p:nvGrpSpPr>
          <p:cNvPr id="60" name="Group 59">
            <a:extLst>
              <a:ext uri="{FF2B5EF4-FFF2-40B4-BE49-F238E27FC236}">
                <a16:creationId xmlns:a16="http://schemas.microsoft.com/office/drawing/2014/main" id="{1FBB6352-FBAB-B84B-B94F-1D2A92CC6F51}"/>
              </a:ext>
            </a:extLst>
          </p:cNvPr>
          <p:cNvGrpSpPr/>
          <p:nvPr/>
        </p:nvGrpSpPr>
        <p:grpSpPr>
          <a:xfrm>
            <a:off x="819426" y="434943"/>
            <a:ext cx="807156" cy="515757"/>
            <a:chOff x="4047424" y="2496854"/>
            <a:chExt cx="708520" cy="411572"/>
          </a:xfrm>
        </p:grpSpPr>
        <p:sp>
          <p:nvSpPr>
            <p:cNvPr id="62" name="cloud 4" descr="cloud">
              <a:extLst>
                <a:ext uri="{FF2B5EF4-FFF2-40B4-BE49-F238E27FC236}">
                  <a16:creationId xmlns:a16="http://schemas.microsoft.com/office/drawing/2014/main" id="{C7C55A1E-5DA1-8548-A859-B3F3A4EE437E}"/>
                </a:ext>
              </a:extLst>
            </p:cNvPr>
            <p:cNvSpPr>
              <a:spLocks noChangeAspect="1"/>
            </p:cNvSpPr>
            <p:nvPr/>
          </p:nvSpPr>
          <p:spPr bwMode="auto">
            <a:xfrm flipV="1">
              <a:off x="4047424" y="2612822"/>
              <a:ext cx="536243" cy="29560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0078D4"/>
                </a:solidFill>
                <a:effectLst/>
                <a:uLnTx/>
                <a:uFillTx/>
                <a:latin typeface="Segoe UI Semilight"/>
                <a:ea typeface="+mn-ea"/>
                <a:cs typeface="+mn-cs"/>
              </a:endParaRPr>
            </a:p>
          </p:txBody>
        </p:sp>
        <p:sp>
          <p:nvSpPr>
            <p:cNvPr id="63" name="cloud 4" descr="cloud">
              <a:extLst>
                <a:ext uri="{FF2B5EF4-FFF2-40B4-BE49-F238E27FC236}">
                  <a16:creationId xmlns:a16="http://schemas.microsoft.com/office/drawing/2014/main" id="{83D574F1-8C08-6D4E-9D0E-CDFFE287A872}"/>
                </a:ext>
              </a:extLst>
            </p:cNvPr>
            <p:cNvSpPr>
              <a:spLocks noChangeAspect="1"/>
            </p:cNvSpPr>
            <p:nvPr/>
          </p:nvSpPr>
          <p:spPr bwMode="auto">
            <a:xfrm flipV="1">
              <a:off x="4307695" y="2496854"/>
              <a:ext cx="448249" cy="24709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light"/>
                <a:ea typeface="+mn-ea"/>
                <a:cs typeface="+mn-cs"/>
              </a:endParaRPr>
            </a:p>
          </p:txBody>
        </p:sp>
      </p:grpSp>
      <p:sp>
        <p:nvSpPr>
          <p:cNvPr id="7" name="Rectangle 2">
            <a:extLst>
              <a:ext uri="{FF2B5EF4-FFF2-40B4-BE49-F238E27FC236}">
                <a16:creationId xmlns:a16="http://schemas.microsoft.com/office/drawing/2014/main" id="{CE893B3E-A31F-4C7E-9E7F-71EF7F2CA35F}"/>
              </a:ext>
            </a:extLst>
          </p:cNvPr>
          <p:cNvSpPr>
            <a:spLocks noChangeArrowheads="1"/>
          </p:cNvSpPr>
          <p:nvPr/>
        </p:nvSpPr>
        <p:spPr bwMode="auto">
          <a:xfrm>
            <a:off x="0" y="0"/>
            <a:ext cx="12192000" cy="0"/>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2199"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a:ln>
                  <a:noFill/>
                </a:ln>
                <a:solidFill>
                  <a:srgbClr val="6C6C6C"/>
                </a:solidFill>
                <a:effectLst/>
                <a:latin typeface="Source Code Pro"/>
              </a:rPr>
              <a:t>Profiles</a:t>
            </a:r>
            <a:r>
              <a:rPr kumimoji="0" lang="en-US" altLang="en-US" sz="1200" b="0" i="0" u="none" strike="noStrike" cap="none" normalizeH="0" baseline="0">
                <a:ln>
                  <a:noFill/>
                </a:ln>
                <a:solidFill>
                  <a:srgbClr val="464646"/>
                </a:solidFill>
                <a:effectLst/>
                <a:latin typeface="Source Sans Pro" panose="020B0503030403020204" pitchFamily="34" charset="0"/>
              </a:rPr>
              <a:t> leverages Analyzers to analyze each column of a dataset.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itle 3">
            <a:extLst>
              <a:ext uri="{FF2B5EF4-FFF2-40B4-BE49-F238E27FC236}">
                <a16:creationId xmlns:a16="http://schemas.microsoft.com/office/drawing/2014/main" id="{7C998D8B-5106-4D8D-BD2D-A103EAC3B3FD}"/>
              </a:ext>
            </a:extLst>
          </p:cNvPr>
          <p:cNvSpPr txBox="1">
            <a:spLocks/>
          </p:cNvSpPr>
          <p:nvPr/>
        </p:nvSpPr>
        <p:spPr>
          <a:xfrm>
            <a:off x="543144" y="1179531"/>
            <a:ext cx="4943256" cy="32839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i="0" kern="1200">
                <a:solidFill>
                  <a:schemeClr val="bg1"/>
                </a:solidFill>
                <a:latin typeface="Segoe UI Semibold" panose="020B0502040204020203" pitchFamily="34" charset="0"/>
                <a:ea typeface="+mj-ea"/>
                <a:cs typeface="Segoe UI Semibold" panose="020B0502040204020203" pitchFamily="34" charset="0"/>
              </a:defRPr>
            </a:lvl1pPr>
          </a:lstStyle>
          <a:p>
            <a:r>
              <a:rPr lang="en-US" dirty="0"/>
              <a:t>A large percent of Data Analyst’s and Data Scientist’s time is spent </a:t>
            </a:r>
            <a:r>
              <a:rPr lang="en-US" dirty="0">
                <a:solidFill>
                  <a:srgbClr val="0078D4"/>
                </a:solidFill>
              </a:rPr>
              <a:t>understanding and cleaning data.</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Arial Black" panose="020B0A04020102020204" pitchFamily="34" charset="0"/>
              <a:ea typeface="Calibri" panose="020F0502020204030204" pitchFamily="34" charset="0"/>
              <a:cs typeface="Times New Roman" panose="02020603050405020304" pitchFamily="18" charset="0"/>
            </a:endParaRPr>
          </a:p>
          <a:p>
            <a:r>
              <a:rPr lang="en-US" sz="2000" dirty="0"/>
              <a:t>Reducing this would be a win-win of increased innovation &amp; value to our customers and ultimately </a:t>
            </a:r>
            <a:r>
              <a:rPr lang="en-US" sz="2000" dirty="0">
                <a:solidFill>
                  <a:srgbClr val="00B050"/>
                </a:solidFill>
              </a:rPr>
              <a:t>increased ACR</a:t>
            </a:r>
            <a:r>
              <a:rPr lang="en-US" sz="2000" dirty="0"/>
              <a:t>.</a:t>
            </a:r>
          </a:p>
          <a:p>
            <a:endParaRPr lang="en-US" sz="2000" dirty="0"/>
          </a:p>
          <a:p>
            <a:r>
              <a:rPr lang="en-US" sz="2000" i="1" dirty="0"/>
              <a:t>Note that Azure Databricks and/or Azure Synapse don’t have a built-in comprehensive solution.</a:t>
            </a:r>
          </a:p>
          <a:p>
            <a:br>
              <a:rPr lang="en-US" dirty="0">
                <a:solidFill>
                  <a:srgbClr val="0078D4"/>
                </a:solidFill>
              </a:rPr>
            </a:br>
            <a:endParaRPr lang="en-US" dirty="0"/>
          </a:p>
        </p:txBody>
      </p:sp>
    </p:spTree>
    <p:extLst>
      <p:ext uri="{BB962C8B-B14F-4D97-AF65-F5344CB8AC3E}">
        <p14:creationId xmlns:p14="http://schemas.microsoft.com/office/powerpoint/2010/main" val="1825862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7EF5524-1D88-49B4-9E65-A6988A0C895E}"/>
              </a:ext>
              <a:ext uri="{C183D7F6-B498-43B3-948B-1728B52AA6E4}">
                <adec:decorative xmlns:adec="http://schemas.microsoft.com/office/drawing/2017/decorative" val="1"/>
              </a:ext>
            </a:extLst>
          </p:cNvPr>
          <p:cNvSpPr/>
          <p:nvPr/>
        </p:nvSpPr>
        <p:spPr bwMode="auto">
          <a:xfrm rot="5400000">
            <a:off x="9191187" y="3830240"/>
            <a:ext cx="2506959" cy="26573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37EF5524-1D88-49B4-9E65-A6988A0C895E}"/>
              </a:ext>
              <a:ext uri="{C183D7F6-B498-43B3-948B-1728B52AA6E4}">
                <adec:decorative xmlns:adec="http://schemas.microsoft.com/office/drawing/2017/decorative" val="1"/>
              </a:ext>
            </a:extLst>
          </p:cNvPr>
          <p:cNvSpPr/>
          <p:nvPr/>
        </p:nvSpPr>
        <p:spPr bwMode="auto">
          <a:xfrm rot="5400000">
            <a:off x="9191187" y="1094054"/>
            <a:ext cx="2506959" cy="265738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3058A5C9-1A69-4488-B290-E69535C81AD3}"/>
              </a:ext>
              <a:ext uri="{C183D7F6-B498-43B3-948B-1728B52AA6E4}">
                <adec:decorative xmlns:adec="http://schemas.microsoft.com/office/drawing/2017/decorative" val="1"/>
              </a:ext>
            </a:extLst>
          </p:cNvPr>
          <p:cNvSpPr/>
          <p:nvPr/>
        </p:nvSpPr>
        <p:spPr bwMode="auto">
          <a:xfrm rot="5400000">
            <a:off x="6303510" y="3831953"/>
            <a:ext cx="2506959" cy="2653958"/>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78D3"/>
              </a:solidFill>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37EF5524-1D88-49B4-9E65-A6988A0C895E}"/>
              </a:ext>
              <a:ext uri="{C183D7F6-B498-43B3-948B-1728B52AA6E4}">
                <adec:decorative xmlns:adec="http://schemas.microsoft.com/office/drawing/2017/decorative" val="1"/>
              </a:ext>
            </a:extLst>
          </p:cNvPr>
          <p:cNvSpPr/>
          <p:nvPr/>
        </p:nvSpPr>
        <p:spPr bwMode="auto">
          <a:xfrm rot="5400000">
            <a:off x="6302024" y="1094054"/>
            <a:ext cx="2506959" cy="26573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12147AE2-AF9E-4261-A951-F4950BD572D6}"/>
              </a:ext>
              <a:ext uri="{C183D7F6-B498-43B3-948B-1728B52AA6E4}">
                <adec:decorative xmlns:adec="http://schemas.microsoft.com/office/drawing/2017/decorative" val="1"/>
              </a:ext>
            </a:extLst>
          </p:cNvPr>
          <p:cNvSpPr/>
          <p:nvPr/>
        </p:nvSpPr>
        <p:spPr bwMode="auto">
          <a:xfrm>
            <a:off x="142092" y="1143684"/>
            <a:ext cx="5541959" cy="52431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8C72"/>
              </a:soli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4905E944-5EF0-468B-86B8-55E4E55FE8D3}"/>
              </a:ext>
            </a:extLst>
          </p:cNvPr>
          <p:cNvSpPr/>
          <p:nvPr/>
        </p:nvSpPr>
        <p:spPr>
          <a:xfrm>
            <a:off x="9425224" y="3001500"/>
            <a:ext cx="2091262" cy="538609"/>
          </a:xfrm>
          <a:prstGeom prst="rect">
            <a:avLst/>
          </a:prstGeom>
        </p:spPr>
        <p:txBody>
          <a:bodyPr wrap="square" lIns="0" tIns="0" rIns="0" bIns="0">
            <a:spAutoFit/>
          </a:bodyPr>
          <a:lstStyle/>
          <a:p>
            <a:pPr defTabSz="914367">
              <a:lnSpc>
                <a:spcPts val="1372"/>
              </a:lnSpc>
              <a:spcBef>
                <a:spcPts val="882"/>
              </a:spcBef>
              <a:buSzPct val="90000"/>
            </a:pPr>
            <a:r>
              <a:rPr lang="da-DK" sz="1176" b="1" dirty="0">
                <a:solidFill>
                  <a:srgbClr val="FFFFFF"/>
                </a:solidFill>
                <a:latin typeface="Segoe UI"/>
              </a:rPr>
              <a:t>% CEO’s  concerned about the quality of data their decisions based on (Forbes)</a:t>
            </a:r>
            <a:endParaRPr lang="en-US" sz="1176" b="1" dirty="0">
              <a:solidFill>
                <a:srgbClr val="FFFFFF"/>
              </a:solidFill>
              <a:latin typeface="Segoe UI"/>
            </a:endParaRPr>
          </a:p>
        </p:txBody>
      </p:sp>
      <p:sp>
        <p:nvSpPr>
          <p:cNvPr id="10" name="TextBox 9">
            <a:extLst>
              <a:ext uri="{FF2B5EF4-FFF2-40B4-BE49-F238E27FC236}">
                <a16:creationId xmlns:a16="http://schemas.microsoft.com/office/drawing/2014/main" id="{B71D1C55-B3D2-4C22-B25C-F7224D855503}"/>
              </a:ext>
              <a:ext uri="{C183D7F6-B498-43B3-948B-1728B52AA6E4}">
                <adec:decorative xmlns:adec="http://schemas.microsoft.com/office/drawing/2017/decorative" val="1"/>
              </a:ext>
            </a:extLst>
          </p:cNvPr>
          <p:cNvSpPr txBox="1"/>
          <p:nvPr/>
        </p:nvSpPr>
        <p:spPr>
          <a:xfrm>
            <a:off x="9469703" y="1751850"/>
            <a:ext cx="1812035" cy="1107996"/>
          </a:xfrm>
          <a:prstGeom prst="rect">
            <a:avLst/>
          </a:prstGeom>
          <a:noFill/>
        </p:spPr>
        <p:txBody>
          <a:bodyPr wrap="none" lIns="0" tIns="0" rIns="0" bIns="0" rtlCol="0">
            <a:spAutoFit/>
          </a:bodyPr>
          <a:lstStyle/>
          <a:p>
            <a:pPr algn="ctr" defTabSz="914367">
              <a:lnSpc>
                <a:spcPct val="90000"/>
              </a:lnSpc>
              <a:spcAft>
                <a:spcPts val="588"/>
              </a:spcAft>
            </a:pPr>
            <a:r>
              <a:rPr lang="en-US" sz="8000" spc="-490" dirty="0">
                <a:solidFill>
                  <a:srgbClr val="FFFFFF"/>
                </a:solidFill>
                <a:latin typeface="Segoe UI Semibold"/>
              </a:rPr>
              <a:t>83%</a:t>
            </a:r>
          </a:p>
        </p:txBody>
      </p:sp>
      <p:sp>
        <p:nvSpPr>
          <p:cNvPr id="12" name="Rectangle 11">
            <a:extLst>
              <a:ext uri="{FF2B5EF4-FFF2-40B4-BE49-F238E27FC236}">
                <a16:creationId xmlns:a16="http://schemas.microsoft.com/office/drawing/2014/main" id="{DAC02FA8-437D-4A92-99EE-3FCF1FDB2A8D}"/>
              </a:ext>
              <a:ext uri="{C183D7F6-B498-43B3-948B-1728B52AA6E4}">
                <adec:decorative xmlns:adec="http://schemas.microsoft.com/office/drawing/2017/decorative" val="1"/>
              </a:ext>
            </a:extLst>
          </p:cNvPr>
          <p:cNvSpPr/>
          <p:nvPr/>
        </p:nvSpPr>
        <p:spPr>
          <a:xfrm>
            <a:off x="6509873" y="5416002"/>
            <a:ext cx="2091262" cy="538609"/>
          </a:xfrm>
          <a:prstGeom prst="rect">
            <a:avLst/>
          </a:prstGeom>
        </p:spPr>
        <p:txBody>
          <a:bodyPr wrap="square" lIns="0" tIns="0" rIns="0" bIns="0">
            <a:spAutoFit/>
          </a:bodyPr>
          <a:lstStyle/>
          <a:p>
            <a:pPr defTabSz="914367">
              <a:lnSpc>
                <a:spcPts val="1372"/>
              </a:lnSpc>
              <a:spcBef>
                <a:spcPts val="882"/>
              </a:spcBef>
              <a:buSzPct val="90000"/>
            </a:pPr>
            <a:r>
              <a:rPr lang="en-US" sz="1176" b="1" dirty="0">
                <a:solidFill>
                  <a:srgbClr val="FFFFFF"/>
                </a:solidFill>
                <a:latin typeface="Segoe UI"/>
              </a:rPr>
              <a:t>Percentage of Data Scientists time spent collecting and preparing data.</a:t>
            </a:r>
          </a:p>
        </p:txBody>
      </p:sp>
      <p:sp>
        <p:nvSpPr>
          <p:cNvPr id="11" name="TextBox 10">
            <a:extLst>
              <a:ext uri="{FF2B5EF4-FFF2-40B4-BE49-F238E27FC236}">
                <a16:creationId xmlns:a16="http://schemas.microsoft.com/office/drawing/2014/main" id="{E83226D1-E01B-4156-9C64-F549FC8840B2}"/>
              </a:ext>
              <a:ext uri="{C183D7F6-B498-43B3-948B-1728B52AA6E4}">
                <adec:decorative xmlns:adec="http://schemas.microsoft.com/office/drawing/2017/decorative" val="1"/>
              </a:ext>
            </a:extLst>
          </p:cNvPr>
          <p:cNvSpPr txBox="1"/>
          <p:nvPr/>
        </p:nvSpPr>
        <p:spPr>
          <a:xfrm>
            <a:off x="6237816" y="4232670"/>
            <a:ext cx="2553263" cy="1058925"/>
          </a:xfrm>
          <a:prstGeom prst="rect">
            <a:avLst/>
          </a:prstGeom>
          <a:noFill/>
        </p:spPr>
        <p:txBody>
          <a:bodyPr wrap="none" lIns="0" tIns="0" rIns="0" bIns="143428" rtlCol="0">
            <a:spAutoFit/>
          </a:bodyPr>
          <a:lstStyle/>
          <a:p>
            <a:pPr algn="ctr" defTabSz="914367">
              <a:lnSpc>
                <a:spcPct val="90000"/>
              </a:lnSpc>
              <a:spcAft>
                <a:spcPts val="588"/>
              </a:spcAft>
            </a:pPr>
            <a:r>
              <a:rPr lang="en-US" sz="6600" spc="-490" dirty="0">
                <a:solidFill>
                  <a:srgbClr val="FFFFFF"/>
                </a:solidFill>
                <a:latin typeface="Segoe UI Semibold"/>
              </a:rPr>
              <a:t>50-80%</a:t>
            </a:r>
          </a:p>
        </p:txBody>
      </p:sp>
      <p:pic>
        <p:nvPicPr>
          <p:cNvPr id="29" name="Picture 28">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584575" y="1476362"/>
            <a:ext cx="1927766" cy="1927766"/>
          </a:xfrm>
          <a:prstGeom prst="rect">
            <a:avLst/>
          </a:prstGeom>
        </p:spPr>
      </p:pic>
      <p:pic>
        <p:nvPicPr>
          <p:cNvPr id="30" name="Picture 29">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571032" y="4178404"/>
            <a:ext cx="1751877" cy="2002146"/>
          </a:xfrm>
          <a:prstGeom prst="rect">
            <a:avLst/>
          </a:prstGeom>
        </p:spPr>
      </p:pic>
      <p:sp>
        <p:nvSpPr>
          <p:cNvPr id="9" name="TextBox 8">
            <a:extLst>
              <a:ext uri="{FF2B5EF4-FFF2-40B4-BE49-F238E27FC236}">
                <a16:creationId xmlns:a16="http://schemas.microsoft.com/office/drawing/2014/main" id="{C8ACCC6C-8756-4211-8B5E-D6313D0E39D1}"/>
              </a:ext>
            </a:extLst>
          </p:cNvPr>
          <p:cNvSpPr txBox="1"/>
          <p:nvPr/>
        </p:nvSpPr>
        <p:spPr>
          <a:xfrm>
            <a:off x="416381" y="5242703"/>
            <a:ext cx="5267670" cy="885205"/>
          </a:xfrm>
          <a:prstGeom prst="rect">
            <a:avLst/>
          </a:prstGeom>
          <a:noFill/>
        </p:spPr>
        <p:txBody>
          <a:bodyPr wrap="square" lIns="179285" tIns="143428" rIns="179285" bIns="143428" rtlCol="0">
            <a:spAutoFit/>
          </a:bodyPr>
          <a:lstStyle/>
          <a:p>
            <a:pPr defTabSz="914367">
              <a:lnSpc>
                <a:spcPts val="2353"/>
              </a:lnSpc>
              <a:spcAft>
                <a:spcPts val="588"/>
              </a:spcAft>
            </a:pPr>
            <a:r>
              <a:rPr lang="en-US" sz="1961" dirty="0">
                <a:solidFill>
                  <a:srgbClr val="FFFFFF"/>
                </a:solidFill>
                <a:latin typeface="Segoe UI"/>
              </a:rPr>
              <a:t>Est % additional Revenue of Companies that concentrate on Data Quality.</a:t>
            </a:r>
          </a:p>
        </p:txBody>
      </p:sp>
      <p:sp>
        <p:nvSpPr>
          <p:cNvPr id="16" name="TextBox 15">
            <a:extLst>
              <a:ext uri="{FF2B5EF4-FFF2-40B4-BE49-F238E27FC236}">
                <a16:creationId xmlns:a16="http://schemas.microsoft.com/office/drawing/2014/main" id="{4A36E369-9713-4D79-8B1E-74B78E3CB566}"/>
              </a:ext>
            </a:extLst>
          </p:cNvPr>
          <p:cNvSpPr txBox="1"/>
          <p:nvPr/>
        </p:nvSpPr>
        <p:spPr>
          <a:xfrm>
            <a:off x="539710" y="841988"/>
            <a:ext cx="4402921" cy="5272496"/>
          </a:xfrm>
          <a:prstGeom prst="rect">
            <a:avLst/>
          </a:prstGeom>
          <a:noFill/>
        </p:spPr>
        <p:txBody>
          <a:bodyPr wrap="none" lIns="179285" tIns="143428" rIns="179285" bIns="143428" rtlCol="0">
            <a:spAutoFit/>
          </a:bodyPr>
          <a:lstStyle/>
          <a:p>
            <a:pPr defTabSz="914367">
              <a:lnSpc>
                <a:spcPct val="90000"/>
              </a:lnSpc>
              <a:spcAft>
                <a:spcPts val="588"/>
              </a:spcAft>
            </a:pPr>
            <a:r>
              <a:rPr lang="en-US" sz="35977" spc="-1470" dirty="0">
                <a:solidFill>
                  <a:srgbClr val="FFFFFF"/>
                </a:solidFill>
                <a:latin typeface="Segoe UI Semibold"/>
              </a:rPr>
              <a:t>15</a:t>
            </a:r>
          </a:p>
        </p:txBody>
      </p:sp>
      <p:sp>
        <p:nvSpPr>
          <p:cNvPr id="2" name="Title 1">
            <a:extLst>
              <a:ext uri="{FF2B5EF4-FFF2-40B4-BE49-F238E27FC236}">
                <a16:creationId xmlns:a16="http://schemas.microsoft.com/office/drawing/2014/main" id="{3841DAAF-B052-4547-A26E-1AB171027340}"/>
              </a:ext>
            </a:extLst>
          </p:cNvPr>
          <p:cNvSpPr>
            <a:spLocks noGrp="1"/>
          </p:cNvSpPr>
          <p:nvPr>
            <p:ph type="title"/>
          </p:nvPr>
        </p:nvSpPr>
        <p:spPr/>
        <p:txBody>
          <a:bodyPr/>
          <a:lstStyle/>
          <a:p>
            <a:r>
              <a:rPr lang="en-US" dirty="0">
                <a:solidFill>
                  <a:srgbClr val="000000"/>
                </a:solidFill>
              </a:rPr>
              <a:t>The Problem in Numbers</a:t>
            </a:r>
          </a:p>
        </p:txBody>
      </p:sp>
    </p:spTree>
    <p:extLst>
      <p:ext uri="{BB962C8B-B14F-4D97-AF65-F5344CB8AC3E}">
        <p14:creationId xmlns:p14="http://schemas.microsoft.com/office/powerpoint/2010/main" val="41098415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E49F2-1CBC-F64A-95DF-7B7EBF417BA2}"/>
              </a:ext>
            </a:extLst>
          </p:cNvPr>
          <p:cNvSpPr>
            <a:spLocks noGrp="1"/>
          </p:cNvSpPr>
          <p:nvPr>
            <p:ph type="title"/>
          </p:nvPr>
        </p:nvSpPr>
        <p:spPr>
          <a:xfrm>
            <a:off x="455995" y="620428"/>
            <a:ext cx="11306469" cy="397545"/>
          </a:xfrm>
        </p:spPr>
        <p:txBody>
          <a:bodyPr/>
          <a:lstStyle/>
          <a:p>
            <a:r>
              <a:rPr lang="en-US" dirty="0"/>
              <a:t>What </a:t>
            </a:r>
            <a:r>
              <a:rPr lang="en-US" dirty="0">
                <a:solidFill>
                  <a:schemeClr val="accent1">
                    <a:lumMod val="75000"/>
                  </a:schemeClr>
                </a:solidFill>
              </a:rPr>
              <a:t>Solution</a:t>
            </a:r>
            <a:r>
              <a:rPr lang="en-US" dirty="0"/>
              <a:t> do we have for this problem?</a:t>
            </a:r>
          </a:p>
        </p:txBody>
      </p:sp>
      <p:sp>
        <p:nvSpPr>
          <p:cNvPr id="3" name="Text Placeholder 2">
            <a:extLst>
              <a:ext uri="{FF2B5EF4-FFF2-40B4-BE49-F238E27FC236}">
                <a16:creationId xmlns:a16="http://schemas.microsoft.com/office/drawing/2014/main" id="{12CCCDDC-8349-CD44-B59B-02EB993247A0}"/>
              </a:ext>
            </a:extLst>
          </p:cNvPr>
          <p:cNvSpPr>
            <a:spLocks noGrp="1"/>
          </p:cNvSpPr>
          <p:nvPr>
            <p:ph type="body" sz="quarter" idx="10"/>
          </p:nvPr>
        </p:nvSpPr>
        <p:spPr>
          <a:xfrm>
            <a:off x="455995" y="1922587"/>
            <a:ext cx="9384447" cy="887038"/>
          </a:xfrm>
        </p:spPr>
        <p:txBody>
          <a:bodyPr/>
          <a:lstStyle/>
          <a:p>
            <a:r>
              <a:rPr lang="en-US" dirty="0"/>
              <a:t>Easy to configure Azure Databricks notebook using open source </a:t>
            </a:r>
            <a:r>
              <a:rPr lang="en-US" dirty="0" err="1"/>
              <a:t>PyDeequ</a:t>
            </a:r>
            <a:r>
              <a:rPr lang="en-US" dirty="0"/>
              <a:t> library</a:t>
            </a:r>
          </a:p>
          <a:p>
            <a:r>
              <a:rPr lang="en-US" sz="1400" dirty="0"/>
              <a:t>designed to scale to billions of rows</a:t>
            </a:r>
          </a:p>
          <a:p>
            <a:r>
              <a:rPr lang="en-US" sz="1400" dirty="0"/>
              <a:t>Library originally developed and used by </a:t>
            </a:r>
            <a:r>
              <a:rPr lang="en-US" sz="1400" dirty="0" err="1"/>
              <a:t>aws</a:t>
            </a:r>
            <a:r>
              <a:rPr lang="en-US" sz="1400" dirty="0"/>
              <a:t> for their </a:t>
            </a:r>
            <a:r>
              <a:rPr lang="en-US" sz="1400" dirty="0" err="1"/>
              <a:t>SageMaker</a:t>
            </a:r>
            <a:r>
              <a:rPr lang="en-US" sz="1400" dirty="0"/>
              <a:t> and Glue profiling</a:t>
            </a:r>
          </a:p>
        </p:txBody>
      </p:sp>
      <p:sp>
        <p:nvSpPr>
          <p:cNvPr id="4" name="Text Placeholder 3">
            <a:extLst>
              <a:ext uri="{FF2B5EF4-FFF2-40B4-BE49-F238E27FC236}">
                <a16:creationId xmlns:a16="http://schemas.microsoft.com/office/drawing/2014/main" id="{E7A904B7-D141-7246-8393-37D4B811692D}"/>
              </a:ext>
            </a:extLst>
          </p:cNvPr>
          <p:cNvSpPr>
            <a:spLocks noGrp="1"/>
          </p:cNvSpPr>
          <p:nvPr>
            <p:ph type="body" sz="quarter" idx="11"/>
          </p:nvPr>
        </p:nvSpPr>
        <p:spPr>
          <a:xfrm>
            <a:off x="498415" y="3156914"/>
            <a:ext cx="3618381" cy="751616"/>
          </a:xfrm>
        </p:spPr>
        <p:txBody>
          <a:bodyPr/>
          <a:lstStyle/>
          <a:p>
            <a:r>
              <a:rPr lang="en-US" dirty="0"/>
              <a:t>Will profile big-data in ADLS of multiple files in parquet or csv format</a:t>
            </a:r>
          </a:p>
          <a:p>
            <a:endParaRPr lang="en-US" dirty="0"/>
          </a:p>
        </p:txBody>
      </p:sp>
      <p:sp>
        <p:nvSpPr>
          <p:cNvPr id="5" name="Text Placeholder 4">
            <a:extLst>
              <a:ext uri="{FF2B5EF4-FFF2-40B4-BE49-F238E27FC236}">
                <a16:creationId xmlns:a16="http://schemas.microsoft.com/office/drawing/2014/main" id="{54AC0307-FEC2-7548-ABBA-08A38AEAC5F5}"/>
              </a:ext>
            </a:extLst>
          </p:cNvPr>
          <p:cNvSpPr>
            <a:spLocks noGrp="1"/>
          </p:cNvSpPr>
          <p:nvPr>
            <p:ph type="body" sz="quarter" idx="12"/>
          </p:nvPr>
        </p:nvSpPr>
        <p:spPr/>
        <p:txBody>
          <a:bodyPr/>
          <a:lstStyle/>
          <a:p>
            <a:r>
              <a:rPr lang="en-US" dirty="0"/>
              <a:t>Gives suggested constraints for the data</a:t>
            </a:r>
          </a:p>
        </p:txBody>
      </p:sp>
      <p:sp>
        <p:nvSpPr>
          <p:cNvPr id="6" name="Text Placeholder 5">
            <a:extLst>
              <a:ext uri="{FF2B5EF4-FFF2-40B4-BE49-F238E27FC236}">
                <a16:creationId xmlns:a16="http://schemas.microsoft.com/office/drawing/2014/main" id="{2838827E-895D-554A-AC51-0647F8D4F4A1}"/>
              </a:ext>
            </a:extLst>
          </p:cNvPr>
          <p:cNvSpPr>
            <a:spLocks noGrp="1"/>
          </p:cNvSpPr>
          <p:nvPr>
            <p:ph type="body" sz="quarter" idx="13"/>
          </p:nvPr>
        </p:nvSpPr>
        <p:spPr/>
        <p:txBody>
          <a:bodyPr/>
          <a:lstStyle/>
          <a:p>
            <a:r>
              <a:rPr lang="en-US" dirty="0"/>
              <a:t>Unit Tests of Constraints</a:t>
            </a:r>
          </a:p>
        </p:txBody>
      </p:sp>
      <p:sp>
        <p:nvSpPr>
          <p:cNvPr id="7" name="Text Placeholder 6">
            <a:extLst>
              <a:ext uri="{FF2B5EF4-FFF2-40B4-BE49-F238E27FC236}">
                <a16:creationId xmlns:a16="http://schemas.microsoft.com/office/drawing/2014/main" id="{E43203AA-FF56-E64D-835B-EF18174CCCC9}"/>
              </a:ext>
            </a:extLst>
          </p:cNvPr>
          <p:cNvSpPr>
            <a:spLocks noGrp="1"/>
          </p:cNvSpPr>
          <p:nvPr>
            <p:ph type="body" sz="quarter" idx="17"/>
          </p:nvPr>
        </p:nvSpPr>
        <p:spPr>
          <a:xfrm>
            <a:off x="511097" y="3649626"/>
            <a:ext cx="3618381" cy="213007"/>
          </a:xfrm>
        </p:spPr>
        <p:txBody>
          <a:bodyPr/>
          <a:lstStyle/>
          <a:p>
            <a:pPr lvl="1"/>
            <a:r>
              <a:rPr lang="en-US" dirty="0"/>
              <a:t>Output detailed profiling information.</a:t>
            </a:r>
          </a:p>
        </p:txBody>
      </p:sp>
      <p:sp>
        <p:nvSpPr>
          <p:cNvPr id="8" name="Text Placeholder 7">
            <a:extLst>
              <a:ext uri="{FF2B5EF4-FFF2-40B4-BE49-F238E27FC236}">
                <a16:creationId xmlns:a16="http://schemas.microsoft.com/office/drawing/2014/main" id="{7808EA86-CC4B-054D-B450-D473F062EEF1}"/>
              </a:ext>
            </a:extLst>
          </p:cNvPr>
          <p:cNvSpPr>
            <a:spLocks noGrp="1"/>
          </p:cNvSpPr>
          <p:nvPr>
            <p:ph type="body" sz="quarter" idx="18"/>
          </p:nvPr>
        </p:nvSpPr>
        <p:spPr>
          <a:xfrm>
            <a:off x="4286809" y="3686610"/>
            <a:ext cx="3618381" cy="443839"/>
          </a:xfrm>
        </p:spPr>
        <p:txBody>
          <a:bodyPr/>
          <a:lstStyle/>
          <a:p>
            <a:pPr marL="0" indent="0">
              <a:buNone/>
            </a:pPr>
            <a:r>
              <a:rPr lang="en-US" dirty="0"/>
              <a:t>To allow to keep the data clean and detect issues.</a:t>
            </a:r>
          </a:p>
        </p:txBody>
      </p:sp>
      <p:sp>
        <p:nvSpPr>
          <p:cNvPr id="9" name="Text Placeholder 8">
            <a:extLst>
              <a:ext uri="{FF2B5EF4-FFF2-40B4-BE49-F238E27FC236}">
                <a16:creationId xmlns:a16="http://schemas.microsoft.com/office/drawing/2014/main" id="{C1BC11E9-1570-4748-AE1E-E5AF7908ED60}"/>
              </a:ext>
            </a:extLst>
          </p:cNvPr>
          <p:cNvSpPr>
            <a:spLocks noGrp="1"/>
          </p:cNvSpPr>
          <p:nvPr>
            <p:ph type="body" sz="quarter" idx="19"/>
          </p:nvPr>
        </p:nvSpPr>
        <p:spPr>
          <a:xfrm>
            <a:off x="8075204" y="3686609"/>
            <a:ext cx="3618381" cy="443839"/>
          </a:xfrm>
        </p:spPr>
        <p:txBody>
          <a:bodyPr/>
          <a:lstStyle/>
          <a:p>
            <a:pPr marL="0" indent="0">
              <a:buNone/>
            </a:pPr>
            <a:r>
              <a:rPr lang="en-US" dirty="0"/>
              <a:t>To confirm that the data quality is maintained and tested.</a:t>
            </a:r>
          </a:p>
        </p:txBody>
      </p:sp>
    </p:spTree>
    <p:extLst>
      <p:ext uri="{BB962C8B-B14F-4D97-AF65-F5344CB8AC3E}">
        <p14:creationId xmlns:p14="http://schemas.microsoft.com/office/powerpoint/2010/main" val="15776142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905095"/>
            <a:ext cx="11653523" cy="1991186"/>
          </a:xfrm>
        </p:spPr>
        <p:txBody>
          <a:bodyPr/>
          <a:lstStyle/>
          <a:p>
            <a:pPr marL="0" indent="0">
              <a:buNone/>
            </a:pPr>
            <a:r>
              <a:rPr lang="en-US" dirty="0"/>
              <a:t>Azure Databricks Notebook using </a:t>
            </a:r>
            <a:r>
              <a:rPr lang="en-US" dirty="0" err="1"/>
              <a:t>pydeequ</a:t>
            </a:r>
            <a:r>
              <a:rPr lang="en-US" dirty="0"/>
              <a:t> libraries</a:t>
            </a:r>
          </a:p>
          <a:p>
            <a:pPr lvl="1"/>
            <a:r>
              <a:rPr lang="en-US" dirty="0"/>
              <a:t>Input: ADLS Account, Container, Filetype, Input Path, Output Path</a:t>
            </a:r>
          </a:p>
          <a:p>
            <a:pPr lvl="1"/>
            <a:r>
              <a:rPr lang="en-US" dirty="0"/>
              <a:t>Don’t need to know the format of the data or columns names!</a:t>
            </a:r>
          </a:p>
          <a:p>
            <a:endParaRPr lang="en-US" dirty="0"/>
          </a:p>
        </p:txBody>
      </p:sp>
      <p:sp>
        <p:nvSpPr>
          <p:cNvPr id="2" name="Title 1"/>
          <p:cNvSpPr>
            <a:spLocks noGrp="1"/>
          </p:cNvSpPr>
          <p:nvPr>
            <p:ph type="title"/>
          </p:nvPr>
        </p:nvSpPr>
        <p:spPr>
          <a:xfrm>
            <a:off x="269239" y="365125"/>
            <a:ext cx="10515600" cy="1325563"/>
          </a:xfrm>
        </p:spPr>
        <p:txBody>
          <a:bodyPr>
            <a:normAutofit/>
          </a:bodyPr>
          <a:lstStyle/>
          <a:p>
            <a:r>
              <a:rPr lang="en-US" dirty="0">
                <a:solidFill>
                  <a:schemeClr val="accent1">
                    <a:lumMod val="75000"/>
                  </a:schemeClr>
                </a:solidFill>
              </a:rPr>
              <a:t>How </a:t>
            </a:r>
            <a:r>
              <a:rPr lang="en-US" dirty="0"/>
              <a:t>Is The Solution Implemented/Used? Inputs</a:t>
            </a:r>
            <a:endParaRPr lang="en-US" sz="3921" dirty="0">
              <a:gradFill>
                <a:gsLst>
                  <a:gs pos="1250">
                    <a:schemeClr val="tx2"/>
                  </a:gs>
                  <a:gs pos="99000">
                    <a:schemeClr val="tx2"/>
                  </a:gs>
                </a:gsLst>
                <a:lin ang="5400000" scaled="0"/>
              </a:gradFill>
            </a:endParaRPr>
          </a:p>
        </p:txBody>
      </p:sp>
      <p:pic>
        <p:nvPicPr>
          <p:cNvPr id="5" name="Picture 4">
            <a:extLst>
              <a:ext uri="{FF2B5EF4-FFF2-40B4-BE49-F238E27FC236}">
                <a16:creationId xmlns:a16="http://schemas.microsoft.com/office/drawing/2014/main" id="{FF21BCF1-12A8-423D-9DA0-BA417BBA7710}"/>
              </a:ext>
            </a:extLst>
          </p:cNvPr>
          <p:cNvPicPr>
            <a:picLocks noChangeAspect="1"/>
          </p:cNvPicPr>
          <p:nvPr/>
        </p:nvPicPr>
        <p:blipFill>
          <a:blip r:embed="rId3"/>
          <a:stretch>
            <a:fillRect/>
          </a:stretch>
        </p:blipFill>
        <p:spPr>
          <a:xfrm>
            <a:off x="605876" y="3488242"/>
            <a:ext cx="9088582" cy="2043512"/>
          </a:xfrm>
          <a:prstGeom prst="rect">
            <a:avLst/>
          </a:prstGeom>
        </p:spPr>
      </p:pic>
    </p:spTree>
    <p:extLst>
      <p:ext uri="{BB962C8B-B14F-4D97-AF65-F5344CB8AC3E}">
        <p14:creationId xmlns:p14="http://schemas.microsoft.com/office/powerpoint/2010/main" val="143385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36C0D-1257-42B7-ACA0-5D89E228B3E7}"/>
              </a:ext>
            </a:extLst>
          </p:cNvPr>
          <p:cNvSpPr>
            <a:spLocks noGrp="1"/>
          </p:cNvSpPr>
          <p:nvPr>
            <p:ph type="title"/>
          </p:nvPr>
        </p:nvSpPr>
        <p:spPr/>
        <p:txBody>
          <a:bodyPr/>
          <a:lstStyle/>
          <a:p>
            <a:r>
              <a:rPr lang="en-US" dirty="0"/>
              <a:t>Examples of profiling metrics</a:t>
            </a:r>
          </a:p>
        </p:txBody>
      </p:sp>
      <p:sp>
        <p:nvSpPr>
          <p:cNvPr id="3" name="Content Placeholder 2">
            <a:extLst>
              <a:ext uri="{FF2B5EF4-FFF2-40B4-BE49-F238E27FC236}">
                <a16:creationId xmlns:a16="http://schemas.microsoft.com/office/drawing/2014/main" id="{1739C4B2-4DCE-49A9-A508-9253E60FCDA0}"/>
              </a:ext>
            </a:extLst>
          </p:cNvPr>
          <p:cNvSpPr>
            <a:spLocks noGrp="1"/>
          </p:cNvSpPr>
          <p:nvPr>
            <p:ph sz="half" idx="1"/>
          </p:nvPr>
        </p:nvSpPr>
        <p:spPr/>
        <p:txBody>
          <a:bodyPr/>
          <a:lstStyle/>
          <a:p>
            <a:endParaRPr lang="en-US" dirty="0"/>
          </a:p>
        </p:txBody>
      </p:sp>
      <p:pic>
        <p:nvPicPr>
          <p:cNvPr id="9" name="Content Placeholder 8">
            <a:extLst>
              <a:ext uri="{FF2B5EF4-FFF2-40B4-BE49-F238E27FC236}">
                <a16:creationId xmlns:a16="http://schemas.microsoft.com/office/drawing/2014/main" id="{6B61E7DB-A7D6-4BCC-8C48-C415708DD054}"/>
              </a:ext>
            </a:extLst>
          </p:cNvPr>
          <p:cNvPicPr>
            <a:picLocks noGrp="1" noChangeAspect="1"/>
          </p:cNvPicPr>
          <p:nvPr>
            <p:ph sz="half" idx="2"/>
          </p:nvPr>
        </p:nvPicPr>
        <p:blipFill>
          <a:blip r:embed="rId2"/>
          <a:stretch>
            <a:fillRect/>
          </a:stretch>
        </p:blipFill>
        <p:spPr>
          <a:xfrm>
            <a:off x="6378139" y="1475385"/>
            <a:ext cx="5245174" cy="5017490"/>
          </a:xfrm>
        </p:spPr>
      </p:pic>
      <p:pic>
        <p:nvPicPr>
          <p:cNvPr id="7" name="Picture 6">
            <a:extLst>
              <a:ext uri="{FF2B5EF4-FFF2-40B4-BE49-F238E27FC236}">
                <a16:creationId xmlns:a16="http://schemas.microsoft.com/office/drawing/2014/main" id="{CEE0AADD-88F1-4EE1-ABCA-513E9B6CE8A8}"/>
              </a:ext>
            </a:extLst>
          </p:cNvPr>
          <p:cNvPicPr>
            <a:picLocks noChangeAspect="1"/>
          </p:cNvPicPr>
          <p:nvPr/>
        </p:nvPicPr>
        <p:blipFill>
          <a:blip r:embed="rId3"/>
          <a:stretch>
            <a:fillRect/>
          </a:stretch>
        </p:blipFill>
        <p:spPr>
          <a:xfrm>
            <a:off x="864997" y="1335934"/>
            <a:ext cx="5128006" cy="5731775"/>
          </a:xfrm>
          <a:prstGeom prst="rect">
            <a:avLst/>
          </a:prstGeom>
        </p:spPr>
      </p:pic>
    </p:spTree>
    <p:extLst>
      <p:ext uri="{BB962C8B-B14F-4D97-AF65-F5344CB8AC3E}">
        <p14:creationId xmlns:p14="http://schemas.microsoft.com/office/powerpoint/2010/main" val="1677875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905095"/>
            <a:ext cx="11653523" cy="885371"/>
          </a:xfrm>
        </p:spPr>
        <p:txBody>
          <a:bodyPr/>
          <a:lstStyle/>
          <a:p>
            <a:pPr marL="0" indent="0">
              <a:buNone/>
            </a:pPr>
            <a:r>
              <a:rPr lang="en-US" sz="2400" dirty="0"/>
              <a:t>File or database with detailed profile data</a:t>
            </a:r>
          </a:p>
          <a:p>
            <a:pPr marL="0" indent="0">
              <a:buNone/>
            </a:pPr>
            <a:r>
              <a:rPr lang="en-US" sz="2400" dirty="0"/>
              <a:t>&amp; Suggestions of Constraints to keep </a:t>
            </a:r>
            <a:r>
              <a:rPr lang="en-US" sz="2400" dirty="0" err="1"/>
              <a:t>DataClean</a:t>
            </a:r>
            <a:endParaRPr lang="en-US" sz="2400" dirty="0"/>
          </a:p>
        </p:txBody>
      </p:sp>
      <p:sp>
        <p:nvSpPr>
          <p:cNvPr id="2" name="Title 1"/>
          <p:cNvSpPr>
            <a:spLocks noGrp="1"/>
          </p:cNvSpPr>
          <p:nvPr>
            <p:ph type="title"/>
          </p:nvPr>
        </p:nvSpPr>
        <p:spPr>
          <a:xfrm>
            <a:off x="269238" y="355293"/>
            <a:ext cx="10515600" cy="1325563"/>
          </a:xfrm>
        </p:spPr>
        <p:txBody>
          <a:bodyPr>
            <a:normAutofit/>
          </a:bodyPr>
          <a:lstStyle/>
          <a:p>
            <a:r>
              <a:rPr lang="en-US" dirty="0"/>
              <a:t>What are the </a:t>
            </a:r>
            <a:r>
              <a:rPr lang="en-US" dirty="0">
                <a:solidFill>
                  <a:schemeClr val="accent1">
                    <a:lumMod val="75000"/>
                  </a:schemeClr>
                </a:solidFill>
              </a:rPr>
              <a:t>Outputs</a:t>
            </a:r>
          </a:p>
        </p:txBody>
      </p:sp>
      <p:pic>
        <p:nvPicPr>
          <p:cNvPr id="8" name="Picture 7">
            <a:extLst>
              <a:ext uri="{FF2B5EF4-FFF2-40B4-BE49-F238E27FC236}">
                <a16:creationId xmlns:a16="http://schemas.microsoft.com/office/drawing/2014/main" id="{38B34068-4547-4AB2-99B1-E3827AE9BE3A}"/>
              </a:ext>
            </a:extLst>
          </p:cNvPr>
          <p:cNvPicPr>
            <a:picLocks noChangeAspect="1"/>
          </p:cNvPicPr>
          <p:nvPr/>
        </p:nvPicPr>
        <p:blipFill>
          <a:blip r:embed="rId3"/>
          <a:stretch>
            <a:fillRect/>
          </a:stretch>
        </p:blipFill>
        <p:spPr>
          <a:xfrm>
            <a:off x="269238" y="3103244"/>
            <a:ext cx="9531927" cy="3522106"/>
          </a:xfrm>
          <a:prstGeom prst="rect">
            <a:avLst/>
          </a:prstGeom>
        </p:spPr>
      </p:pic>
    </p:spTree>
    <p:extLst>
      <p:ext uri="{BB962C8B-B14F-4D97-AF65-F5344CB8AC3E}">
        <p14:creationId xmlns:p14="http://schemas.microsoft.com/office/powerpoint/2010/main" val="144225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92E8D-78EC-47F7-ADC6-B7805E9EDC23}"/>
              </a:ext>
            </a:extLst>
          </p:cNvPr>
          <p:cNvSpPr>
            <a:spLocks noGrp="1"/>
          </p:cNvSpPr>
          <p:nvPr>
            <p:ph type="title"/>
          </p:nvPr>
        </p:nvSpPr>
        <p:spPr/>
        <p:txBody>
          <a:bodyPr/>
          <a:lstStyle/>
          <a:p>
            <a:r>
              <a:rPr lang="en-US" dirty="0"/>
              <a:t>Entropy</a:t>
            </a:r>
          </a:p>
        </p:txBody>
      </p:sp>
      <p:sp>
        <p:nvSpPr>
          <p:cNvPr id="3" name="Content Placeholder 2">
            <a:extLst>
              <a:ext uri="{FF2B5EF4-FFF2-40B4-BE49-F238E27FC236}">
                <a16:creationId xmlns:a16="http://schemas.microsoft.com/office/drawing/2014/main" id="{7F295A2C-D9D6-4BE9-8D4A-E2470A3A50D3}"/>
              </a:ext>
            </a:extLst>
          </p:cNvPr>
          <p:cNvSpPr>
            <a:spLocks noGrp="1"/>
          </p:cNvSpPr>
          <p:nvPr>
            <p:ph sz="half" idx="1"/>
          </p:nvPr>
        </p:nvSpPr>
        <p:spPr/>
        <p:txBody>
          <a:bodyPr/>
          <a:lstStyle/>
          <a:p>
            <a:r>
              <a:rPr lang="en-US" dirty="0"/>
              <a:t>Entropy is a measure of the level of information contained in an event when considering all possible events</a:t>
            </a:r>
          </a:p>
          <a:p>
            <a:r>
              <a:rPr lang="en-US" dirty="0"/>
              <a:t>Entropy on single column, multi column and entire dataset</a:t>
            </a:r>
          </a:p>
          <a:p>
            <a:r>
              <a:rPr lang="en-US" dirty="0"/>
              <a:t>Cumulative Entropy, Joint Entropy, Maximum Entropy </a:t>
            </a:r>
            <a:r>
              <a:rPr lang="en-US" dirty="0" err="1"/>
              <a:t>etc</a:t>
            </a:r>
            <a:endParaRPr lang="en-US" dirty="0"/>
          </a:p>
          <a:p>
            <a:endParaRPr lang="en-US" dirty="0"/>
          </a:p>
          <a:p>
            <a:endParaRPr lang="en-US" dirty="0"/>
          </a:p>
        </p:txBody>
      </p:sp>
      <p:sp>
        <p:nvSpPr>
          <p:cNvPr id="4" name="Content Placeholder 3">
            <a:extLst>
              <a:ext uri="{FF2B5EF4-FFF2-40B4-BE49-F238E27FC236}">
                <a16:creationId xmlns:a16="http://schemas.microsoft.com/office/drawing/2014/main" id="{FA88F551-6C17-44F1-9174-1843B3A3AB90}"/>
              </a:ext>
            </a:extLst>
          </p:cNvPr>
          <p:cNvSpPr>
            <a:spLocks noGrp="1"/>
          </p:cNvSpPr>
          <p:nvPr>
            <p:ph sz="half" idx="2"/>
          </p:nvPr>
        </p:nvSpPr>
        <p:spPr/>
        <p:txBody>
          <a:bodyPr/>
          <a:lstStyle/>
          <a:p>
            <a:r>
              <a:rPr lang="en-US" dirty="0"/>
              <a:t>Data Quality using Entropy</a:t>
            </a:r>
          </a:p>
          <a:p>
            <a:pPr lvl="1"/>
            <a:r>
              <a:rPr lang="en-US" dirty="0"/>
              <a:t>Track Entropy to identify anomalies in data e.g. sex not in (M,F)</a:t>
            </a:r>
          </a:p>
          <a:p>
            <a:pPr lvl="1"/>
            <a:r>
              <a:rPr lang="en-US" dirty="0"/>
              <a:t>Functional dependency of a column on another one, if entropy is &gt;0; 0 if independent</a:t>
            </a:r>
          </a:p>
        </p:txBody>
      </p:sp>
    </p:spTree>
    <p:extLst>
      <p:ext uri="{BB962C8B-B14F-4D97-AF65-F5344CB8AC3E}">
        <p14:creationId xmlns:p14="http://schemas.microsoft.com/office/powerpoint/2010/main" val="20219181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SS_FY15_DarkBlue">
      <a:dk1>
        <a:srgbClr val="505050"/>
      </a:dk1>
      <a:lt1>
        <a:srgbClr val="FFFFFF"/>
      </a:lt1>
      <a:dk2>
        <a:srgbClr val="002050"/>
      </a:dk2>
      <a:lt2>
        <a:srgbClr val="00BCF2"/>
      </a:lt2>
      <a:accent1>
        <a:srgbClr val="002050"/>
      </a:accent1>
      <a:accent2>
        <a:srgbClr val="0078D7"/>
      </a:accent2>
      <a:accent3>
        <a:srgbClr val="107C10"/>
      </a:accent3>
      <a:accent4>
        <a:srgbClr val="004B1C"/>
      </a:accent4>
      <a:accent5>
        <a:srgbClr val="00188F"/>
      </a:accent5>
      <a:accent6>
        <a:srgbClr val="FFB900"/>
      </a:accent6>
      <a:hlink>
        <a:srgbClr val="0078D7"/>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DARK_BLUE_1.potx" id="{248D0812-9923-44F6-A9A6-FEF037A9FA0E}" vid="{0B4AE9C5-C26E-4FC7-BFDE-EED18949D230}"/>
    </a:ext>
  </a:extLst>
</a:theme>
</file>

<file path=ppt/theme/theme3.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4.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B106FA8ED6E7544B224D9475106A53B" ma:contentTypeVersion="0" ma:contentTypeDescription="Create a new document." ma:contentTypeScope="" ma:versionID="61d0dc05ca5e8e3a0364933fb9c3c4b8">
  <xsd:schema xmlns:xsd="http://www.w3.org/2001/XMLSchema" xmlns:xs="http://www.w3.org/2001/XMLSchema" xmlns:p="http://schemas.microsoft.com/office/2006/metadata/properties" targetNamespace="http://schemas.microsoft.com/office/2006/metadata/properties" ma:root="true" ma:fieldsID="764690fabc311d0ea5080b677efc34a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E0D285-5A23-4524-B08E-C7FF6255EC70}">
  <ds:schemaRefs>
    <ds:schemaRef ds:uri="http://purl.org/dc/dcmityp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8B64F3D4-B3D0-4EDE-B574-1B0498CD4F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80861B64-621E-4212-B18F-F2DA895CEC9E}">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5570</TotalTime>
  <Words>908</Words>
  <Application>Microsoft Office PowerPoint</Application>
  <PresentationFormat>Widescreen</PresentationFormat>
  <Paragraphs>103</Paragraphs>
  <Slides>15</Slides>
  <Notes>9</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15</vt:i4>
      </vt:variant>
    </vt:vector>
  </HeadingPairs>
  <TitlesOfParts>
    <vt:vector size="33" baseType="lpstr">
      <vt:lpstr>Microsoft JhengHei UI</vt:lpstr>
      <vt:lpstr>AmazonEmber</vt:lpstr>
      <vt:lpstr>Arial</vt:lpstr>
      <vt:lpstr>Arial Black</vt:lpstr>
      <vt:lpstr>Calibri</vt:lpstr>
      <vt:lpstr>Calibri Light</vt:lpstr>
      <vt:lpstr>Consolas</vt:lpstr>
      <vt:lpstr>Segoe UI</vt:lpstr>
      <vt:lpstr>Segoe UI Light</vt:lpstr>
      <vt:lpstr>Segoe UI Semibold</vt:lpstr>
      <vt:lpstr>Segoe UI Semilight</vt:lpstr>
      <vt:lpstr>Source Code Pro</vt:lpstr>
      <vt:lpstr>Source Sans Pro</vt:lpstr>
      <vt:lpstr>Wingdings</vt:lpstr>
      <vt:lpstr>Office Theme</vt:lpstr>
      <vt:lpstr>WHITE TEMPLATE</vt:lpstr>
      <vt:lpstr>1_White Template</vt:lpstr>
      <vt:lpstr>Azure 1</vt:lpstr>
      <vt:lpstr>PowerPoint Presentation</vt:lpstr>
      <vt:lpstr>Data Onboarding Accelerator</vt:lpstr>
      <vt:lpstr>The Data Onboarding Accelerator enables our customers to easily profile and understand vast amounts of data using a single Azure Databricks notebook.   </vt:lpstr>
      <vt:lpstr>The Problem in Numbers</vt:lpstr>
      <vt:lpstr>What Solution do we have for this problem?</vt:lpstr>
      <vt:lpstr>How Is The Solution Implemented/Used? Inputs</vt:lpstr>
      <vt:lpstr>Examples of profiling metrics</vt:lpstr>
      <vt:lpstr>What are the Outputs</vt:lpstr>
      <vt:lpstr>Entropy</vt:lpstr>
      <vt:lpstr>Future Enhancements: Phase 2</vt:lpstr>
      <vt:lpstr>How Is The Solution Implemented/Used? Outputs (cont’d)</vt:lpstr>
      <vt:lpstr>Appendix</vt:lpstr>
      <vt:lpstr>Constraint automated suggestions example</vt:lpstr>
      <vt:lpstr>What is Deequ?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Saket Suman</dc:creator>
  <cp:lastModifiedBy>Steve Moss</cp:lastModifiedBy>
  <cp:revision>6</cp:revision>
  <dcterms:created xsi:type="dcterms:W3CDTF">2020-12-09T21:10:18Z</dcterms:created>
  <dcterms:modified xsi:type="dcterms:W3CDTF">2021-01-27T23:04:34Z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0x0101007B106FA8ED6E7544B224D9475106A53B</vt:lpwstr>
  </property>
</Properties>
</file>